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7"/>
  </p:notesMasterIdLst>
  <p:handoutMasterIdLst>
    <p:handoutMasterId r:id="rId18"/>
  </p:handoutMasterIdLst>
  <p:sldIdLst>
    <p:sldId id="256" r:id="rId2"/>
    <p:sldId id="317" r:id="rId3"/>
    <p:sldId id="328" r:id="rId4"/>
    <p:sldId id="329" r:id="rId5"/>
    <p:sldId id="332" r:id="rId6"/>
    <p:sldId id="330" r:id="rId7"/>
    <p:sldId id="279" r:id="rId8"/>
    <p:sldId id="318" r:id="rId9"/>
    <p:sldId id="334" r:id="rId10"/>
    <p:sldId id="335" r:id="rId11"/>
    <p:sldId id="336" r:id="rId12"/>
    <p:sldId id="338" r:id="rId13"/>
    <p:sldId id="337" r:id="rId14"/>
    <p:sldId id="339" r:id="rId15"/>
    <p:sldId id="302" r:id="rId16"/>
  </p:sldIdLst>
  <p:sldSz cx="9144000" cy="6858000" type="screen4x3"/>
  <p:notesSz cx="6858000" cy="9144000"/>
  <p:defaultTextStyle>
    <a:defPPr>
      <a:defRPr lang="en-US"/>
    </a:defPPr>
    <a:lvl1pPr algn="ctr" rtl="0" fontAlgn="base">
      <a:spcBef>
        <a:spcPct val="0"/>
      </a:spcBef>
      <a:spcAft>
        <a:spcPct val="0"/>
      </a:spcAft>
      <a:defRPr sz="2400" kern="1200">
        <a:solidFill>
          <a:schemeClr val="tx1"/>
        </a:solidFill>
        <a:latin typeface="Times New Roman" pitchFamily="18" charset="0"/>
        <a:ea typeface="+mn-ea"/>
        <a:cs typeface="+mn-cs"/>
      </a:defRPr>
    </a:lvl1pPr>
    <a:lvl2pPr marL="457200" algn="ctr" rtl="0" fontAlgn="base">
      <a:spcBef>
        <a:spcPct val="0"/>
      </a:spcBef>
      <a:spcAft>
        <a:spcPct val="0"/>
      </a:spcAft>
      <a:defRPr sz="2400" kern="1200">
        <a:solidFill>
          <a:schemeClr val="tx1"/>
        </a:solidFill>
        <a:latin typeface="Times New Roman" pitchFamily="18" charset="0"/>
        <a:ea typeface="+mn-ea"/>
        <a:cs typeface="+mn-cs"/>
      </a:defRPr>
    </a:lvl2pPr>
    <a:lvl3pPr marL="914400" algn="ctr" rtl="0" fontAlgn="base">
      <a:spcBef>
        <a:spcPct val="0"/>
      </a:spcBef>
      <a:spcAft>
        <a:spcPct val="0"/>
      </a:spcAft>
      <a:defRPr sz="2400" kern="1200">
        <a:solidFill>
          <a:schemeClr val="tx1"/>
        </a:solidFill>
        <a:latin typeface="Times New Roman" pitchFamily="18" charset="0"/>
        <a:ea typeface="+mn-ea"/>
        <a:cs typeface="+mn-cs"/>
      </a:defRPr>
    </a:lvl3pPr>
    <a:lvl4pPr marL="1371600" algn="ctr" rtl="0" fontAlgn="base">
      <a:spcBef>
        <a:spcPct val="0"/>
      </a:spcBef>
      <a:spcAft>
        <a:spcPct val="0"/>
      </a:spcAft>
      <a:defRPr sz="2400" kern="1200">
        <a:solidFill>
          <a:schemeClr val="tx1"/>
        </a:solidFill>
        <a:latin typeface="Times New Roman" pitchFamily="18" charset="0"/>
        <a:ea typeface="+mn-ea"/>
        <a:cs typeface="+mn-cs"/>
      </a:defRPr>
    </a:lvl4pPr>
    <a:lvl5pPr marL="1828800" algn="ctr"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66"/>
    <a:srgbClr val="0033CC"/>
    <a:srgbClr val="FF0000"/>
    <a:srgbClr val="00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p:cViewPr varScale="1">
        <p:scale>
          <a:sx n="83" d="100"/>
          <a:sy n="83" d="100"/>
        </p:scale>
        <p:origin x="-420" y="-90"/>
      </p:cViewPr>
      <p:guideLst>
        <p:guide orient="horz" pos="2160"/>
        <p:guide pos="2880"/>
      </p:guideLst>
    </p:cSldViewPr>
  </p:slideViewPr>
  <p:outlineViewPr>
    <p:cViewPr>
      <p:scale>
        <a:sx n="33" d="100"/>
        <a:sy n="33" d="100"/>
      </p:scale>
      <p:origin x="0" y="12660"/>
    </p:cViewPr>
  </p:outlineViewPr>
  <p:notesTextViewPr>
    <p:cViewPr>
      <p:scale>
        <a:sx n="100" d="100"/>
        <a:sy n="100" d="100"/>
      </p:scale>
      <p:origin x="0" y="0"/>
    </p:cViewPr>
  </p:notesTextViewPr>
  <p:sorterViewPr>
    <p:cViewPr>
      <p:scale>
        <a:sx n="100" d="100"/>
        <a:sy n="100" d="100"/>
      </p:scale>
      <p:origin x="0" y="1212"/>
    </p:cViewPr>
  </p:sorterViewPr>
  <p:notesViewPr>
    <p:cSldViewPr>
      <p:cViewPr varScale="1">
        <p:scale>
          <a:sx n="61" d="100"/>
          <a:sy n="61" d="100"/>
        </p:scale>
        <p:origin x="-1698" y="-5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D30487-C93D-4E20-B3D1-782467D3236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CBC663CB-A19A-49A3-87FC-04FBD7BBFF37}">
      <dgm:prSet/>
      <dgm:spPr/>
      <dgm:t>
        <a:bodyPr/>
        <a:lstStyle/>
        <a:p>
          <a:pPr rtl="0"/>
          <a:r>
            <a:rPr lang="en-US" dirty="0" smtClean="0">
              <a:solidFill>
                <a:srgbClr val="0000FF"/>
              </a:solidFill>
            </a:rPr>
            <a:t>Questions</a:t>
          </a:r>
          <a:endParaRPr lang="en-US" dirty="0">
            <a:solidFill>
              <a:srgbClr val="0000FF"/>
            </a:solidFill>
          </a:endParaRPr>
        </a:p>
      </dgm:t>
    </dgm:pt>
    <dgm:pt modelId="{95E08D89-AC4D-4997-BE0E-B7AFBA7AAD99}" type="parTrans" cxnId="{F9A350AB-46C7-4112-9CC9-166016EBBDBA}">
      <dgm:prSet/>
      <dgm:spPr/>
      <dgm:t>
        <a:bodyPr/>
        <a:lstStyle/>
        <a:p>
          <a:endParaRPr lang="en-US"/>
        </a:p>
      </dgm:t>
    </dgm:pt>
    <dgm:pt modelId="{77AC9A0C-BFA0-4987-82A0-60CB861CBD60}" type="sibTrans" cxnId="{F9A350AB-46C7-4112-9CC9-166016EBBDBA}">
      <dgm:prSet/>
      <dgm:spPr/>
      <dgm:t>
        <a:bodyPr/>
        <a:lstStyle/>
        <a:p>
          <a:endParaRPr lang="en-US"/>
        </a:p>
      </dgm:t>
    </dgm:pt>
    <dgm:pt modelId="{697C589F-8E6D-497A-827C-30B045D8BD30}">
      <dgm:prSet/>
      <dgm:spPr/>
      <dgm:t>
        <a:bodyPr/>
        <a:lstStyle/>
        <a:p>
          <a:pPr rtl="0"/>
          <a:r>
            <a:rPr lang="en-US" dirty="0" smtClean="0">
              <a:solidFill>
                <a:srgbClr val="0000FF"/>
              </a:solidFill>
            </a:rPr>
            <a:t>Comments</a:t>
          </a:r>
          <a:endParaRPr lang="en-US" dirty="0">
            <a:solidFill>
              <a:srgbClr val="0000FF"/>
            </a:solidFill>
          </a:endParaRPr>
        </a:p>
      </dgm:t>
    </dgm:pt>
    <dgm:pt modelId="{6D237706-42F2-4B3E-BDC9-E9E7CF5429C3}" type="parTrans" cxnId="{FB7659F7-6199-4F2C-ABDA-11BF53C65C75}">
      <dgm:prSet/>
      <dgm:spPr/>
      <dgm:t>
        <a:bodyPr/>
        <a:lstStyle/>
        <a:p>
          <a:endParaRPr lang="en-US"/>
        </a:p>
      </dgm:t>
    </dgm:pt>
    <dgm:pt modelId="{442020CB-AB2C-41AD-A637-55CB71637870}" type="sibTrans" cxnId="{FB7659F7-6199-4F2C-ABDA-11BF53C65C75}">
      <dgm:prSet/>
      <dgm:spPr/>
      <dgm:t>
        <a:bodyPr/>
        <a:lstStyle/>
        <a:p>
          <a:endParaRPr lang="en-US"/>
        </a:p>
      </dgm:t>
    </dgm:pt>
    <dgm:pt modelId="{55E7875C-707C-4963-B34F-55DD855F9FA5}">
      <dgm:prSet/>
      <dgm:spPr/>
      <dgm:t>
        <a:bodyPr/>
        <a:lstStyle/>
        <a:p>
          <a:pPr rtl="0"/>
          <a:r>
            <a:rPr lang="en-US" dirty="0" smtClean="0">
              <a:solidFill>
                <a:srgbClr val="0000FF"/>
              </a:solidFill>
            </a:rPr>
            <a:t>Corrections</a:t>
          </a:r>
          <a:endParaRPr lang="en-US" dirty="0">
            <a:solidFill>
              <a:srgbClr val="0000FF"/>
            </a:solidFill>
          </a:endParaRPr>
        </a:p>
      </dgm:t>
    </dgm:pt>
    <dgm:pt modelId="{4D439FD1-D44D-4690-86CB-F8B46935A866}" type="parTrans" cxnId="{58CF0A56-E18F-49EC-BF99-FEC690DF7928}">
      <dgm:prSet/>
      <dgm:spPr/>
      <dgm:t>
        <a:bodyPr/>
        <a:lstStyle/>
        <a:p>
          <a:endParaRPr lang="en-US"/>
        </a:p>
      </dgm:t>
    </dgm:pt>
    <dgm:pt modelId="{0BE5BD2C-3E9F-41F4-BC0E-CBFBF1B2ABF6}" type="sibTrans" cxnId="{58CF0A56-E18F-49EC-BF99-FEC690DF7928}">
      <dgm:prSet/>
      <dgm:spPr/>
      <dgm:t>
        <a:bodyPr/>
        <a:lstStyle/>
        <a:p>
          <a:endParaRPr lang="en-US"/>
        </a:p>
      </dgm:t>
    </dgm:pt>
    <dgm:pt modelId="{6F3B5849-9CAF-45EA-A3BF-688B4C523255}">
      <dgm:prSet/>
      <dgm:spPr/>
      <dgm:t>
        <a:bodyPr/>
        <a:lstStyle/>
        <a:p>
          <a:pPr rtl="0"/>
          <a:r>
            <a:rPr lang="en-US" dirty="0" smtClean="0">
              <a:solidFill>
                <a:srgbClr val="0000FF"/>
              </a:solidFill>
            </a:rPr>
            <a:t>Addendums</a:t>
          </a:r>
          <a:endParaRPr lang="en-US" dirty="0">
            <a:solidFill>
              <a:srgbClr val="0000FF"/>
            </a:solidFill>
          </a:endParaRPr>
        </a:p>
      </dgm:t>
    </dgm:pt>
    <dgm:pt modelId="{9E9374F2-B870-44CD-BE4B-D53F83C1F283}" type="parTrans" cxnId="{DD01247B-2958-4AF0-A92D-CB1A418CDA02}">
      <dgm:prSet/>
      <dgm:spPr/>
      <dgm:t>
        <a:bodyPr/>
        <a:lstStyle/>
        <a:p>
          <a:endParaRPr lang="en-US"/>
        </a:p>
      </dgm:t>
    </dgm:pt>
    <dgm:pt modelId="{0ECEAED3-B8E2-4D30-B044-BE8B912E7044}" type="sibTrans" cxnId="{DD01247B-2958-4AF0-A92D-CB1A418CDA02}">
      <dgm:prSet/>
      <dgm:spPr/>
      <dgm:t>
        <a:bodyPr/>
        <a:lstStyle/>
        <a:p>
          <a:endParaRPr lang="en-US"/>
        </a:p>
      </dgm:t>
    </dgm:pt>
    <dgm:pt modelId="{852D3A96-DF4D-42B6-BBB9-B1F5D67F1161}">
      <dgm:prSet/>
      <dgm:spPr/>
      <dgm:t>
        <a:bodyPr/>
        <a:lstStyle/>
        <a:p>
          <a:pPr rtl="0"/>
          <a:r>
            <a:rPr lang="en-US" dirty="0" smtClean="0">
              <a:solidFill>
                <a:srgbClr val="0000FF"/>
              </a:solidFill>
            </a:rPr>
            <a:t>Embellishments</a:t>
          </a:r>
          <a:endParaRPr lang="en-US" dirty="0">
            <a:solidFill>
              <a:srgbClr val="0000FF"/>
            </a:solidFill>
          </a:endParaRPr>
        </a:p>
      </dgm:t>
    </dgm:pt>
    <dgm:pt modelId="{878FD978-6774-4DF7-96DC-A57F36C356B3}" type="parTrans" cxnId="{86444766-C414-40B2-898D-29DABCE86048}">
      <dgm:prSet/>
      <dgm:spPr/>
      <dgm:t>
        <a:bodyPr/>
        <a:lstStyle/>
        <a:p>
          <a:endParaRPr lang="en-US"/>
        </a:p>
      </dgm:t>
    </dgm:pt>
    <dgm:pt modelId="{ACF6DD55-5A42-43E4-9E05-433FDFBEE003}" type="sibTrans" cxnId="{86444766-C414-40B2-898D-29DABCE86048}">
      <dgm:prSet/>
      <dgm:spPr/>
      <dgm:t>
        <a:bodyPr/>
        <a:lstStyle/>
        <a:p>
          <a:endParaRPr lang="en-US"/>
        </a:p>
      </dgm:t>
    </dgm:pt>
    <dgm:pt modelId="{9E3CBF01-46C9-40A6-8834-64086F8BA3B5}">
      <dgm:prSet/>
      <dgm:spPr/>
      <dgm:t>
        <a:bodyPr/>
        <a:lstStyle/>
        <a:p>
          <a:pPr rtl="0"/>
          <a:r>
            <a:rPr lang="en-US" dirty="0" smtClean="0">
              <a:solidFill>
                <a:srgbClr val="0000FF"/>
              </a:solidFill>
            </a:rPr>
            <a:t>Disputes</a:t>
          </a:r>
          <a:endParaRPr lang="en-US" dirty="0">
            <a:solidFill>
              <a:srgbClr val="0000FF"/>
            </a:solidFill>
          </a:endParaRPr>
        </a:p>
      </dgm:t>
    </dgm:pt>
    <dgm:pt modelId="{7A7522D6-D069-40E2-83BA-3CB06CC357D4}" type="parTrans" cxnId="{FA9F2316-8BB1-404A-BEDC-9F00E63FDA68}">
      <dgm:prSet/>
      <dgm:spPr/>
      <dgm:t>
        <a:bodyPr/>
        <a:lstStyle/>
        <a:p>
          <a:endParaRPr lang="en-US"/>
        </a:p>
      </dgm:t>
    </dgm:pt>
    <dgm:pt modelId="{5738037D-9986-4C14-8AC1-5F45AAACC6F6}" type="sibTrans" cxnId="{FA9F2316-8BB1-404A-BEDC-9F00E63FDA68}">
      <dgm:prSet/>
      <dgm:spPr/>
      <dgm:t>
        <a:bodyPr/>
        <a:lstStyle/>
        <a:p>
          <a:endParaRPr lang="en-US"/>
        </a:p>
      </dgm:t>
    </dgm:pt>
    <dgm:pt modelId="{F082A933-D696-4092-9118-73E270C90D3C}">
      <dgm:prSet/>
      <dgm:spPr/>
      <dgm:t>
        <a:bodyPr/>
        <a:lstStyle/>
        <a:p>
          <a:pPr rtl="0"/>
          <a:r>
            <a:rPr lang="en-US" dirty="0" smtClean="0">
              <a:solidFill>
                <a:srgbClr val="0000FF"/>
              </a:solidFill>
            </a:rPr>
            <a:t>Dissents</a:t>
          </a:r>
          <a:endParaRPr lang="en-US" dirty="0">
            <a:solidFill>
              <a:srgbClr val="0000FF"/>
            </a:solidFill>
          </a:endParaRPr>
        </a:p>
      </dgm:t>
    </dgm:pt>
    <dgm:pt modelId="{3FF4AFE7-A7D0-4DCA-BE32-31062CBAE71D}" type="parTrans" cxnId="{32956EC4-04D3-4F9D-AA11-281092EC349B}">
      <dgm:prSet/>
      <dgm:spPr/>
      <dgm:t>
        <a:bodyPr/>
        <a:lstStyle/>
        <a:p>
          <a:endParaRPr lang="en-US"/>
        </a:p>
      </dgm:t>
    </dgm:pt>
    <dgm:pt modelId="{82635BF9-9250-4A24-B19F-63D4BC88FB1E}" type="sibTrans" cxnId="{32956EC4-04D3-4F9D-AA11-281092EC349B}">
      <dgm:prSet/>
      <dgm:spPr/>
      <dgm:t>
        <a:bodyPr/>
        <a:lstStyle/>
        <a:p>
          <a:endParaRPr lang="en-US"/>
        </a:p>
      </dgm:t>
    </dgm:pt>
    <dgm:pt modelId="{47F71A3F-0B27-4C39-8A42-BA65EC474622}">
      <dgm:prSet/>
      <dgm:spPr/>
      <dgm:t>
        <a:bodyPr/>
        <a:lstStyle/>
        <a:p>
          <a:pPr rtl="0"/>
          <a:r>
            <a:rPr lang="en-US" dirty="0" smtClean="0">
              <a:solidFill>
                <a:srgbClr val="0000FF"/>
              </a:solidFill>
            </a:rPr>
            <a:t>Disagreements</a:t>
          </a:r>
          <a:endParaRPr lang="en-US" dirty="0">
            <a:solidFill>
              <a:srgbClr val="0000FF"/>
            </a:solidFill>
          </a:endParaRPr>
        </a:p>
      </dgm:t>
    </dgm:pt>
    <dgm:pt modelId="{61C5B759-B0D0-4582-8CEF-918A8D71637A}" type="parTrans" cxnId="{CC56D658-992C-458D-B638-6051A8DFBA44}">
      <dgm:prSet/>
      <dgm:spPr/>
      <dgm:t>
        <a:bodyPr/>
        <a:lstStyle/>
        <a:p>
          <a:endParaRPr lang="en-US"/>
        </a:p>
      </dgm:t>
    </dgm:pt>
    <dgm:pt modelId="{643DF0B1-9690-40E8-8686-101A119B3516}" type="sibTrans" cxnId="{CC56D658-992C-458D-B638-6051A8DFBA44}">
      <dgm:prSet/>
      <dgm:spPr/>
      <dgm:t>
        <a:bodyPr/>
        <a:lstStyle/>
        <a:p>
          <a:endParaRPr lang="en-US"/>
        </a:p>
      </dgm:t>
    </dgm:pt>
    <dgm:pt modelId="{AB32EF66-CADB-4362-A767-574F519D21E2}" type="pres">
      <dgm:prSet presAssocID="{22D30487-C93D-4E20-B3D1-782467D32362}" presName="Name0" presStyleCnt="0">
        <dgm:presLayoutVars>
          <dgm:dir/>
          <dgm:animLvl val="lvl"/>
          <dgm:resizeHandles val="exact"/>
        </dgm:presLayoutVars>
      </dgm:prSet>
      <dgm:spPr/>
      <dgm:t>
        <a:bodyPr/>
        <a:lstStyle/>
        <a:p>
          <a:endParaRPr lang="en-US"/>
        </a:p>
      </dgm:t>
    </dgm:pt>
    <dgm:pt modelId="{B4068EDE-3EE1-4859-BEBB-9BB33F7ABC4D}" type="pres">
      <dgm:prSet presAssocID="{CBC663CB-A19A-49A3-87FC-04FBD7BBFF37}" presName="linNode" presStyleCnt="0"/>
      <dgm:spPr/>
    </dgm:pt>
    <dgm:pt modelId="{B1A2A09D-61D7-4BD4-820A-4E033E53F253}" type="pres">
      <dgm:prSet presAssocID="{CBC663CB-A19A-49A3-87FC-04FBD7BBFF37}" presName="parentText" presStyleLbl="node1" presStyleIdx="0" presStyleCnt="8" custScaleX="238095">
        <dgm:presLayoutVars>
          <dgm:chMax val="1"/>
          <dgm:bulletEnabled val="1"/>
        </dgm:presLayoutVars>
      </dgm:prSet>
      <dgm:spPr/>
      <dgm:t>
        <a:bodyPr/>
        <a:lstStyle/>
        <a:p>
          <a:endParaRPr lang="en-US"/>
        </a:p>
      </dgm:t>
    </dgm:pt>
    <dgm:pt modelId="{23597ED1-C574-4706-86CE-306BB8910E51}" type="pres">
      <dgm:prSet presAssocID="{77AC9A0C-BFA0-4987-82A0-60CB861CBD60}" presName="sp" presStyleCnt="0"/>
      <dgm:spPr/>
    </dgm:pt>
    <dgm:pt modelId="{111F2F7E-0C04-4D0E-8051-DDAE8125F8ED}" type="pres">
      <dgm:prSet presAssocID="{697C589F-8E6D-497A-827C-30B045D8BD30}" presName="linNode" presStyleCnt="0"/>
      <dgm:spPr/>
    </dgm:pt>
    <dgm:pt modelId="{869591E4-361E-4D4E-8197-5C6AB58B62C1}" type="pres">
      <dgm:prSet presAssocID="{697C589F-8E6D-497A-827C-30B045D8BD30}" presName="parentText" presStyleLbl="node1" presStyleIdx="1" presStyleCnt="8" custScaleX="238095">
        <dgm:presLayoutVars>
          <dgm:chMax val="1"/>
          <dgm:bulletEnabled val="1"/>
        </dgm:presLayoutVars>
      </dgm:prSet>
      <dgm:spPr/>
      <dgm:t>
        <a:bodyPr/>
        <a:lstStyle/>
        <a:p>
          <a:endParaRPr lang="en-US"/>
        </a:p>
      </dgm:t>
    </dgm:pt>
    <dgm:pt modelId="{FDC5339E-D322-493A-8566-F31DA7A8B0E0}" type="pres">
      <dgm:prSet presAssocID="{442020CB-AB2C-41AD-A637-55CB71637870}" presName="sp" presStyleCnt="0"/>
      <dgm:spPr/>
    </dgm:pt>
    <dgm:pt modelId="{EEBB58C8-2081-4AE9-8FD3-7611F030262C}" type="pres">
      <dgm:prSet presAssocID="{55E7875C-707C-4963-B34F-55DD855F9FA5}" presName="linNode" presStyleCnt="0"/>
      <dgm:spPr/>
    </dgm:pt>
    <dgm:pt modelId="{5D12110E-FECF-4C29-8777-C551C4096544}" type="pres">
      <dgm:prSet presAssocID="{55E7875C-707C-4963-B34F-55DD855F9FA5}" presName="parentText" presStyleLbl="node1" presStyleIdx="2" presStyleCnt="8" custScaleX="238095">
        <dgm:presLayoutVars>
          <dgm:chMax val="1"/>
          <dgm:bulletEnabled val="1"/>
        </dgm:presLayoutVars>
      </dgm:prSet>
      <dgm:spPr/>
      <dgm:t>
        <a:bodyPr/>
        <a:lstStyle/>
        <a:p>
          <a:endParaRPr lang="en-US"/>
        </a:p>
      </dgm:t>
    </dgm:pt>
    <dgm:pt modelId="{FAFD190C-A278-4BC5-81D8-CC745AD3AA2E}" type="pres">
      <dgm:prSet presAssocID="{0BE5BD2C-3E9F-41F4-BC0E-CBFBF1B2ABF6}" presName="sp" presStyleCnt="0"/>
      <dgm:spPr/>
    </dgm:pt>
    <dgm:pt modelId="{079B4642-D30F-421F-8AC3-000721E6DA8D}" type="pres">
      <dgm:prSet presAssocID="{6F3B5849-9CAF-45EA-A3BF-688B4C523255}" presName="linNode" presStyleCnt="0"/>
      <dgm:spPr/>
    </dgm:pt>
    <dgm:pt modelId="{AB59C15C-854F-4B8C-8CB7-F1A829E5CD69}" type="pres">
      <dgm:prSet presAssocID="{6F3B5849-9CAF-45EA-A3BF-688B4C523255}" presName="parentText" presStyleLbl="node1" presStyleIdx="3" presStyleCnt="8" custScaleX="238095">
        <dgm:presLayoutVars>
          <dgm:chMax val="1"/>
          <dgm:bulletEnabled val="1"/>
        </dgm:presLayoutVars>
      </dgm:prSet>
      <dgm:spPr/>
      <dgm:t>
        <a:bodyPr/>
        <a:lstStyle/>
        <a:p>
          <a:endParaRPr lang="en-US"/>
        </a:p>
      </dgm:t>
    </dgm:pt>
    <dgm:pt modelId="{B3DE7B82-C6E9-46A0-83D8-C00F2B749570}" type="pres">
      <dgm:prSet presAssocID="{0ECEAED3-B8E2-4D30-B044-BE8B912E7044}" presName="sp" presStyleCnt="0"/>
      <dgm:spPr/>
    </dgm:pt>
    <dgm:pt modelId="{F56130C2-3493-4586-B69C-EFEA6A561869}" type="pres">
      <dgm:prSet presAssocID="{852D3A96-DF4D-42B6-BBB9-B1F5D67F1161}" presName="linNode" presStyleCnt="0"/>
      <dgm:spPr/>
    </dgm:pt>
    <dgm:pt modelId="{FF7ABCDB-AB1C-4DCC-889C-9042585E0CDE}" type="pres">
      <dgm:prSet presAssocID="{852D3A96-DF4D-42B6-BBB9-B1F5D67F1161}" presName="parentText" presStyleLbl="node1" presStyleIdx="4" presStyleCnt="8" custScaleX="238095">
        <dgm:presLayoutVars>
          <dgm:chMax val="1"/>
          <dgm:bulletEnabled val="1"/>
        </dgm:presLayoutVars>
      </dgm:prSet>
      <dgm:spPr/>
      <dgm:t>
        <a:bodyPr/>
        <a:lstStyle/>
        <a:p>
          <a:endParaRPr lang="en-US"/>
        </a:p>
      </dgm:t>
    </dgm:pt>
    <dgm:pt modelId="{0A8B1949-FE0D-4E75-ADD5-1BB76E3E661A}" type="pres">
      <dgm:prSet presAssocID="{ACF6DD55-5A42-43E4-9E05-433FDFBEE003}" presName="sp" presStyleCnt="0"/>
      <dgm:spPr/>
    </dgm:pt>
    <dgm:pt modelId="{CBDF0C7B-CE5A-402C-88E8-5E8EAE27D3D2}" type="pres">
      <dgm:prSet presAssocID="{9E3CBF01-46C9-40A6-8834-64086F8BA3B5}" presName="linNode" presStyleCnt="0"/>
      <dgm:spPr/>
    </dgm:pt>
    <dgm:pt modelId="{47DDB41F-914D-422B-8918-745886D5C475}" type="pres">
      <dgm:prSet presAssocID="{9E3CBF01-46C9-40A6-8834-64086F8BA3B5}" presName="parentText" presStyleLbl="node1" presStyleIdx="5" presStyleCnt="8" custScaleX="238095">
        <dgm:presLayoutVars>
          <dgm:chMax val="1"/>
          <dgm:bulletEnabled val="1"/>
        </dgm:presLayoutVars>
      </dgm:prSet>
      <dgm:spPr/>
      <dgm:t>
        <a:bodyPr/>
        <a:lstStyle/>
        <a:p>
          <a:endParaRPr lang="en-US"/>
        </a:p>
      </dgm:t>
    </dgm:pt>
    <dgm:pt modelId="{D27D92AC-4A54-447A-8BA7-CAAADE1AA6C9}" type="pres">
      <dgm:prSet presAssocID="{5738037D-9986-4C14-8AC1-5F45AAACC6F6}" presName="sp" presStyleCnt="0"/>
      <dgm:spPr/>
    </dgm:pt>
    <dgm:pt modelId="{77A7C167-3F69-4F7E-8A7F-8A5C81E3C817}" type="pres">
      <dgm:prSet presAssocID="{F082A933-D696-4092-9118-73E270C90D3C}" presName="linNode" presStyleCnt="0"/>
      <dgm:spPr/>
    </dgm:pt>
    <dgm:pt modelId="{A78087EB-3484-4659-A523-2757BEE550E2}" type="pres">
      <dgm:prSet presAssocID="{F082A933-D696-4092-9118-73E270C90D3C}" presName="parentText" presStyleLbl="node1" presStyleIdx="6" presStyleCnt="8" custScaleX="238095">
        <dgm:presLayoutVars>
          <dgm:chMax val="1"/>
          <dgm:bulletEnabled val="1"/>
        </dgm:presLayoutVars>
      </dgm:prSet>
      <dgm:spPr/>
      <dgm:t>
        <a:bodyPr/>
        <a:lstStyle/>
        <a:p>
          <a:endParaRPr lang="en-US"/>
        </a:p>
      </dgm:t>
    </dgm:pt>
    <dgm:pt modelId="{BBDB1C74-EE3C-4CD5-A5FA-B1E13B9ECA88}" type="pres">
      <dgm:prSet presAssocID="{82635BF9-9250-4A24-B19F-63D4BC88FB1E}" presName="sp" presStyleCnt="0"/>
      <dgm:spPr/>
    </dgm:pt>
    <dgm:pt modelId="{7B06847D-0ACA-476C-A45F-01F4DAEF7C6F}" type="pres">
      <dgm:prSet presAssocID="{47F71A3F-0B27-4C39-8A42-BA65EC474622}" presName="linNode" presStyleCnt="0"/>
      <dgm:spPr/>
    </dgm:pt>
    <dgm:pt modelId="{5DBB3B38-3E26-4BC4-B3FA-149CE581FBA9}" type="pres">
      <dgm:prSet presAssocID="{47F71A3F-0B27-4C39-8A42-BA65EC474622}" presName="parentText" presStyleLbl="node1" presStyleIdx="7" presStyleCnt="8" custScaleX="238095">
        <dgm:presLayoutVars>
          <dgm:chMax val="1"/>
          <dgm:bulletEnabled val="1"/>
        </dgm:presLayoutVars>
      </dgm:prSet>
      <dgm:spPr/>
      <dgm:t>
        <a:bodyPr/>
        <a:lstStyle/>
        <a:p>
          <a:endParaRPr lang="en-US"/>
        </a:p>
      </dgm:t>
    </dgm:pt>
  </dgm:ptLst>
  <dgm:cxnLst>
    <dgm:cxn modelId="{26127B0B-D577-4487-A910-1AF4838A3B28}" type="presOf" srcId="{F082A933-D696-4092-9118-73E270C90D3C}" destId="{A78087EB-3484-4659-A523-2757BEE550E2}" srcOrd="0" destOrd="0" presId="urn:microsoft.com/office/officeart/2005/8/layout/vList5"/>
    <dgm:cxn modelId="{5D813F20-215C-4C89-AA07-6C29B23C7DC5}" type="presOf" srcId="{55E7875C-707C-4963-B34F-55DD855F9FA5}" destId="{5D12110E-FECF-4C29-8777-C551C4096544}" srcOrd="0" destOrd="0" presId="urn:microsoft.com/office/officeart/2005/8/layout/vList5"/>
    <dgm:cxn modelId="{A84EE659-7C2F-4D28-B5B2-CE5D7C2E4E52}" type="presOf" srcId="{47F71A3F-0B27-4C39-8A42-BA65EC474622}" destId="{5DBB3B38-3E26-4BC4-B3FA-149CE581FBA9}" srcOrd="0" destOrd="0" presId="urn:microsoft.com/office/officeart/2005/8/layout/vList5"/>
    <dgm:cxn modelId="{365E88BC-0EF6-47D3-9F29-9013E80E6ABB}" type="presOf" srcId="{CBC663CB-A19A-49A3-87FC-04FBD7BBFF37}" destId="{B1A2A09D-61D7-4BD4-820A-4E033E53F253}" srcOrd="0" destOrd="0" presId="urn:microsoft.com/office/officeart/2005/8/layout/vList5"/>
    <dgm:cxn modelId="{F1A5932B-9E4D-4A82-84DC-BEB7BE3A4395}" type="presOf" srcId="{22D30487-C93D-4E20-B3D1-782467D32362}" destId="{AB32EF66-CADB-4362-A767-574F519D21E2}" srcOrd="0" destOrd="0" presId="urn:microsoft.com/office/officeart/2005/8/layout/vList5"/>
    <dgm:cxn modelId="{F9A350AB-46C7-4112-9CC9-166016EBBDBA}" srcId="{22D30487-C93D-4E20-B3D1-782467D32362}" destId="{CBC663CB-A19A-49A3-87FC-04FBD7BBFF37}" srcOrd="0" destOrd="0" parTransId="{95E08D89-AC4D-4997-BE0E-B7AFBA7AAD99}" sibTransId="{77AC9A0C-BFA0-4987-82A0-60CB861CBD60}"/>
    <dgm:cxn modelId="{FA9F2316-8BB1-404A-BEDC-9F00E63FDA68}" srcId="{22D30487-C93D-4E20-B3D1-782467D32362}" destId="{9E3CBF01-46C9-40A6-8834-64086F8BA3B5}" srcOrd="5" destOrd="0" parTransId="{7A7522D6-D069-40E2-83BA-3CB06CC357D4}" sibTransId="{5738037D-9986-4C14-8AC1-5F45AAACC6F6}"/>
    <dgm:cxn modelId="{8AE7E5B1-0854-4E2C-9BE1-2E90E72EC2B5}" type="presOf" srcId="{9E3CBF01-46C9-40A6-8834-64086F8BA3B5}" destId="{47DDB41F-914D-422B-8918-745886D5C475}" srcOrd="0" destOrd="0" presId="urn:microsoft.com/office/officeart/2005/8/layout/vList5"/>
    <dgm:cxn modelId="{58B223B5-C7CD-4362-AEFD-2B623998A7C7}" type="presOf" srcId="{852D3A96-DF4D-42B6-BBB9-B1F5D67F1161}" destId="{FF7ABCDB-AB1C-4DCC-889C-9042585E0CDE}" srcOrd="0" destOrd="0" presId="urn:microsoft.com/office/officeart/2005/8/layout/vList5"/>
    <dgm:cxn modelId="{DD01247B-2958-4AF0-A92D-CB1A418CDA02}" srcId="{22D30487-C93D-4E20-B3D1-782467D32362}" destId="{6F3B5849-9CAF-45EA-A3BF-688B4C523255}" srcOrd="3" destOrd="0" parTransId="{9E9374F2-B870-44CD-BE4B-D53F83C1F283}" sibTransId="{0ECEAED3-B8E2-4D30-B044-BE8B912E7044}"/>
    <dgm:cxn modelId="{FB7659F7-6199-4F2C-ABDA-11BF53C65C75}" srcId="{22D30487-C93D-4E20-B3D1-782467D32362}" destId="{697C589F-8E6D-497A-827C-30B045D8BD30}" srcOrd="1" destOrd="0" parTransId="{6D237706-42F2-4B3E-BDC9-E9E7CF5429C3}" sibTransId="{442020CB-AB2C-41AD-A637-55CB71637870}"/>
    <dgm:cxn modelId="{32956EC4-04D3-4F9D-AA11-281092EC349B}" srcId="{22D30487-C93D-4E20-B3D1-782467D32362}" destId="{F082A933-D696-4092-9118-73E270C90D3C}" srcOrd="6" destOrd="0" parTransId="{3FF4AFE7-A7D0-4DCA-BE32-31062CBAE71D}" sibTransId="{82635BF9-9250-4A24-B19F-63D4BC88FB1E}"/>
    <dgm:cxn modelId="{922AEDB6-D1D4-4628-BA20-8F72431BD3F7}" type="presOf" srcId="{697C589F-8E6D-497A-827C-30B045D8BD30}" destId="{869591E4-361E-4D4E-8197-5C6AB58B62C1}" srcOrd="0" destOrd="0" presId="urn:microsoft.com/office/officeart/2005/8/layout/vList5"/>
    <dgm:cxn modelId="{CC56D658-992C-458D-B638-6051A8DFBA44}" srcId="{22D30487-C93D-4E20-B3D1-782467D32362}" destId="{47F71A3F-0B27-4C39-8A42-BA65EC474622}" srcOrd="7" destOrd="0" parTransId="{61C5B759-B0D0-4582-8CEF-918A8D71637A}" sibTransId="{643DF0B1-9690-40E8-8686-101A119B3516}"/>
    <dgm:cxn modelId="{8EE7B170-222B-475D-9891-94B9EE4C5494}" type="presOf" srcId="{6F3B5849-9CAF-45EA-A3BF-688B4C523255}" destId="{AB59C15C-854F-4B8C-8CB7-F1A829E5CD69}" srcOrd="0" destOrd="0" presId="urn:microsoft.com/office/officeart/2005/8/layout/vList5"/>
    <dgm:cxn modelId="{58CF0A56-E18F-49EC-BF99-FEC690DF7928}" srcId="{22D30487-C93D-4E20-B3D1-782467D32362}" destId="{55E7875C-707C-4963-B34F-55DD855F9FA5}" srcOrd="2" destOrd="0" parTransId="{4D439FD1-D44D-4690-86CB-F8B46935A866}" sibTransId="{0BE5BD2C-3E9F-41F4-BC0E-CBFBF1B2ABF6}"/>
    <dgm:cxn modelId="{86444766-C414-40B2-898D-29DABCE86048}" srcId="{22D30487-C93D-4E20-B3D1-782467D32362}" destId="{852D3A96-DF4D-42B6-BBB9-B1F5D67F1161}" srcOrd="4" destOrd="0" parTransId="{878FD978-6774-4DF7-96DC-A57F36C356B3}" sibTransId="{ACF6DD55-5A42-43E4-9E05-433FDFBEE003}"/>
    <dgm:cxn modelId="{453A9ADE-870A-4B9C-B89C-FC9E285CBC37}" type="presParOf" srcId="{AB32EF66-CADB-4362-A767-574F519D21E2}" destId="{B4068EDE-3EE1-4859-BEBB-9BB33F7ABC4D}" srcOrd="0" destOrd="0" presId="urn:microsoft.com/office/officeart/2005/8/layout/vList5"/>
    <dgm:cxn modelId="{06CAF5F6-719F-4775-A0CF-238B5FC2C4E9}" type="presParOf" srcId="{B4068EDE-3EE1-4859-BEBB-9BB33F7ABC4D}" destId="{B1A2A09D-61D7-4BD4-820A-4E033E53F253}" srcOrd="0" destOrd="0" presId="urn:microsoft.com/office/officeart/2005/8/layout/vList5"/>
    <dgm:cxn modelId="{E0ECC661-A87F-40C8-833A-3B5CC33AB936}" type="presParOf" srcId="{AB32EF66-CADB-4362-A767-574F519D21E2}" destId="{23597ED1-C574-4706-86CE-306BB8910E51}" srcOrd="1" destOrd="0" presId="urn:microsoft.com/office/officeart/2005/8/layout/vList5"/>
    <dgm:cxn modelId="{A20D1B54-0A03-4518-9DB2-D3CA73ED383C}" type="presParOf" srcId="{AB32EF66-CADB-4362-A767-574F519D21E2}" destId="{111F2F7E-0C04-4D0E-8051-DDAE8125F8ED}" srcOrd="2" destOrd="0" presId="urn:microsoft.com/office/officeart/2005/8/layout/vList5"/>
    <dgm:cxn modelId="{7A9E0E89-59D1-4B38-876B-D27BF2076D49}" type="presParOf" srcId="{111F2F7E-0C04-4D0E-8051-DDAE8125F8ED}" destId="{869591E4-361E-4D4E-8197-5C6AB58B62C1}" srcOrd="0" destOrd="0" presId="urn:microsoft.com/office/officeart/2005/8/layout/vList5"/>
    <dgm:cxn modelId="{467B42F6-9E83-4060-869A-5C6A93DF8ABC}" type="presParOf" srcId="{AB32EF66-CADB-4362-A767-574F519D21E2}" destId="{FDC5339E-D322-493A-8566-F31DA7A8B0E0}" srcOrd="3" destOrd="0" presId="urn:microsoft.com/office/officeart/2005/8/layout/vList5"/>
    <dgm:cxn modelId="{1C6DA80F-68E0-46C3-A38C-3CE829238C46}" type="presParOf" srcId="{AB32EF66-CADB-4362-A767-574F519D21E2}" destId="{EEBB58C8-2081-4AE9-8FD3-7611F030262C}" srcOrd="4" destOrd="0" presId="urn:microsoft.com/office/officeart/2005/8/layout/vList5"/>
    <dgm:cxn modelId="{3960537D-CF03-41E7-820D-EDB0CD4D494F}" type="presParOf" srcId="{EEBB58C8-2081-4AE9-8FD3-7611F030262C}" destId="{5D12110E-FECF-4C29-8777-C551C4096544}" srcOrd="0" destOrd="0" presId="urn:microsoft.com/office/officeart/2005/8/layout/vList5"/>
    <dgm:cxn modelId="{25F686D7-6CB5-49B2-B402-BB4BB5E3E7BE}" type="presParOf" srcId="{AB32EF66-CADB-4362-A767-574F519D21E2}" destId="{FAFD190C-A278-4BC5-81D8-CC745AD3AA2E}" srcOrd="5" destOrd="0" presId="urn:microsoft.com/office/officeart/2005/8/layout/vList5"/>
    <dgm:cxn modelId="{616D1938-302B-44BB-8E30-BD83B42ADCB6}" type="presParOf" srcId="{AB32EF66-CADB-4362-A767-574F519D21E2}" destId="{079B4642-D30F-421F-8AC3-000721E6DA8D}" srcOrd="6" destOrd="0" presId="urn:microsoft.com/office/officeart/2005/8/layout/vList5"/>
    <dgm:cxn modelId="{5FCA6389-2083-4864-A3F6-35FE116C24A4}" type="presParOf" srcId="{079B4642-D30F-421F-8AC3-000721E6DA8D}" destId="{AB59C15C-854F-4B8C-8CB7-F1A829E5CD69}" srcOrd="0" destOrd="0" presId="urn:microsoft.com/office/officeart/2005/8/layout/vList5"/>
    <dgm:cxn modelId="{C83198B8-BC64-4855-9B10-BA17E3F12177}" type="presParOf" srcId="{AB32EF66-CADB-4362-A767-574F519D21E2}" destId="{B3DE7B82-C6E9-46A0-83D8-C00F2B749570}" srcOrd="7" destOrd="0" presId="urn:microsoft.com/office/officeart/2005/8/layout/vList5"/>
    <dgm:cxn modelId="{0D013511-6152-4C03-A0FB-47CE28298093}" type="presParOf" srcId="{AB32EF66-CADB-4362-A767-574F519D21E2}" destId="{F56130C2-3493-4586-B69C-EFEA6A561869}" srcOrd="8" destOrd="0" presId="urn:microsoft.com/office/officeart/2005/8/layout/vList5"/>
    <dgm:cxn modelId="{338E9D0B-F950-4DB8-A6A3-C556A852A552}" type="presParOf" srcId="{F56130C2-3493-4586-B69C-EFEA6A561869}" destId="{FF7ABCDB-AB1C-4DCC-889C-9042585E0CDE}" srcOrd="0" destOrd="0" presId="urn:microsoft.com/office/officeart/2005/8/layout/vList5"/>
    <dgm:cxn modelId="{B4E4B7D5-EBBC-497F-A0F5-1197880FC3FD}" type="presParOf" srcId="{AB32EF66-CADB-4362-A767-574F519D21E2}" destId="{0A8B1949-FE0D-4E75-ADD5-1BB76E3E661A}" srcOrd="9" destOrd="0" presId="urn:microsoft.com/office/officeart/2005/8/layout/vList5"/>
    <dgm:cxn modelId="{7CDA3C75-1A15-4D2D-B2DD-3D0A9B67A601}" type="presParOf" srcId="{AB32EF66-CADB-4362-A767-574F519D21E2}" destId="{CBDF0C7B-CE5A-402C-88E8-5E8EAE27D3D2}" srcOrd="10" destOrd="0" presId="urn:microsoft.com/office/officeart/2005/8/layout/vList5"/>
    <dgm:cxn modelId="{9F194C84-3C02-46B8-BD9F-3DC7A3E74105}" type="presParOf" srcId="{CBDF0C7B-CE5A-402C-88E8-5E8EAE27D3D2}" destId="{47DDB41F-914D-422B-8918-745886D5C475}" srcOrd="0" destOrd="0" presId="urn:microsoft.com/office/officeart/2005/8/layout/vList5"/>
    <dgm:cxn modelId="{8D6F65E7-7968-4AB5-AB9C-D7C7A0E21455}" type="presParOf" srcId="{AB32EF66-CADB-4362-A767-574F519D21E2}" destId="{D27D92AC-4A54-447A-8BA7-CAAADE1AA6C9}" srcOrd="11" destOrd="0" presId="urn:microsoft.com/office/officeart/2005/8/layout/vList5"/>
    <dgm:cxn modelId="{E669F809-CAD8-4E50-987A-91F3886ECDE1}" type="presParOf" srcId="{AB32EF66-CADB-4362-A767-574F519D21E2}" destId="{77A7C167-3F69-4F7E-8A7F-8A5C81E3C817}" srcOrd="12" destOrd="0" presId="urn:microsoft.com/office/officeart/2005/8/layout/vList5"/>
    <dgm:cxn modelId="{BE32601C-E6E4-4ABB-8BE6-308F94D702E8}" type="presParOf" srcId="{77A7C167-3F69-4F7E-8A7F-8A5C81E3C817}" destId="{A78087EB-3484-4659-A523-2757BEE550E2}" srcOrd="0" destOrd="0" presId="urn:microsoft.com/office/officeart/2005/8/layout/vList5"/>
    <dgm:cxn modelId="{94296BAB-3511-4570-B2FE-9CA0154B5B0D}" type="presParOf" srcId="{AB32EF66-CADB-4362-A767-574F519D21E2}" destId="{BBDB1C74-EE3C-4CD5-A5FA-B1E13B9ECA88}" srcOrd="13" destOrd="0" presId="urn:microsoft.com/office/officeart/2005/8/layout/vList5"/>
    <dgm:cxn modelId="{993BC55F-991A-4A66-AC78-92C985AEC678}" type="presParOf" srcId="{AB32EF66-CADB-4362-A767-574F519D21E2}" destId="{7B06847D-0ACA-476C-A45F-01F4DAEF7C6F}" srcOrd="14" destOrd="0" presId="urn:microsoft.com/office/officeart/2005/8/layout/vList5"/>
    <dgm:cxn modelId="{7A80C70F-C81F-43BB-A6BA-795E0B36CAB1}" type="presParOf" srcId="{7B06847D-0ACA-476C-A45F-01F4DAEF7C6F}" destId="{5DBB3B38-3E26-4BC4-B3FA-149CE581FBA9}" srcOrd="0"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Narrow" pitchFamily="34" charset="0"/>
              </a:defRPr>
            </a:lvl1pPr>
          </a:lstStyle>
          <a:p>
            <a:endParaRPr lang="en-US"/>
          </a:p>
        </p:txBody>
      </p:sp>
      <p:sp>
        <p:nvSpPr>
          <p:cNvPr id="11469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Narrow" pitchFamily="34" charset="0"/>
              </a:defRPr>
            </a:lvl1pPr>
          </a:lstStyle>
          <a:p>
            <a:r>
              <a:rPr lang="en-US"/>
              <a:t>SUGM 2006</a:t>
            </a:r>
          </a:p>
        </p:txBody>
      </p:sp>
      <p:sp>
        <p:nvSpPr>
          <p:cNvPr id="11469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Narrow" pitchFamily="34" charset="0"/>
              </a:defRPr>
            </a:lvl1pPr>
          </a:lstStyle>
          <a:p>
            <a:endParaRPr lang="en-US"/>
          </a:p>
        </p:txBody>
      </p:sp>
      <p:sp>
        <p:nvSpPr>
          <p:cNvPr id="11469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Narrow" pitchFamily="34" charset="0"/>
              </a:defRPr>
            </a:lvl1pPr>
          </a:lstStyle>
          <a:p>
            <a:fld id="{35CAD760-8C6F-4C17-8B09-8254E38CB89A}"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573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r>
              <a:rPr lang="en-US"/>
              <a:t>SUGM 2006</a:t>
            </a:r>
          </a:p>
        </p:txBody>
      </p:sp>
      <p:sp>
        <p:nvSpPr>
          <p:cNvPr id="573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73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73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573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3AD0BCA-024B-46B8-A892-759902816B6D}" type="slidenum">
              <a:rPr lang="en-US"/>
              <a:pPr/>
              <a:t>‹#›</a:t>
            </a:fld>
            <a:endParaRPr lang="en-US"/>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Narrow"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Narrow"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Narrow"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Narrow"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SUGM 2006</a:t>
            </a:r>
          </a:p>
        </p:txBody>
      </p:sp>
      <p:sp>
        <p:nvSpPr>
          <p:cNvPr id="7" name="Rectangle 7"/>
          <p:cNvSpPr>
            <a:spLocks noGrp="1" noChangeArrowheads="1"/>
          </p:cNvSpPr>
          <p:nvPr>
            <p:ph type="sldNum" sz="quarter" idx="5"/>
          </p:nvPr>
        </p:nvSpPr>
        <p:spPr>
          <a:ln/>
        </p:spPr>
        <p:txBody>
          <a:bodyPr/>
          <a:lstStyle/>
          <a:p>
            <a:fld id="{D87F0C1D-F485-4B9A-B03D-F7CE33E22BC4}" type="slidenum">
              <a:rPr lang="en-US"/>
              <a:pPr/>
              <a:t>1</a:t>
            </a:fld>
            <a:endParaRPr lang="en-US"/>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r>
              <a:rPr lang="en-US" smtClean="0"/>
              <a:t>SUGM 2006</a:t>
            </a:r>
            <a:endParaRPr lang="en-US"/>
          </a:p>
        </p:txBody>
      </p:sp>
      <p:sp>
        <p:nvSpPr>
          <p:cNvPr id="5" name="Slide Number Placeholder 4"/>
          <p:cNvSpPr>
            <a:spLocks noGrp="1"/>
          </p:cNvSpPr>
          <p:nvPr>
            <p:ph type="sldNum" sz="quarter" idx="11"/>
          </p:nvPr>
        </p:nvSpPr>
        <p:spPr/>
        <p:txBody>
          <a:bodyPr/>
          <a:lstStyle/>
          <a:p>
            <a:fld id="{A3AD0BCA-024B-46B8-A892-759902816B6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r>
              <a:rPr lang="en-US" smtClean="0"/>
              <a:t>SUGM 2006</a:t>
            </a:r>
            <a:endParaRPr lang="en-US"/>
          </a:p>
        </p:txBody>
      </p:sp>
      <p:sp>
        <p:nvSpPr>
          <p:cNvPr id="5" name="Slide Number Placeholder 4"/>
          <p:cNvSpPr>
            <a:spLocks noGrp="1"/>
          </p:cNvSpPr>
          <p:nvPr>
            <p:ph type="sldNum" sz="quarter" idx="11"/>
          </p:nvPr>
        </p:nvSpPr>
        <p:spPr/>
        <p:txBody>
          <a:bodyPr/>
          <a:lstStyle/>
          <a:p>
            <a:fld id="{A3AD0BCA-024B-46B8-A892-759902816B6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r>
              <a:rPr lang="en-US" smtClean="0"/>
              <a:t>SUGM 2006</a:t>
            </a:r>
            <a:endParaRPr lang="en-US"/>
          </a:p>
        </p:txBody>
      </p:sp>
      <p:sp>
        <p:nvSpPr>
          <p:cNvPr id="5" name="Slide Number Placeholder 4"/>
          <p:cNvSpPr>
            <a:spLocks noGrp="1"/>
          </p:cNvSpPr>
          <p:nvPr>
            <p:ph type="sldNum" sz="quarter" idx="11"/>
          </p:nvPr>
        </p:nvSpPr>
        <p:spPr/>
        <p:txBody>
          <a:bodyPr/>
          <a:lstStyle/>
          <a:p>
            <a:fld id="{A3AD0BCA-024B-46B8-A892-759902816B6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r>
              <a:rPr lang="en-US" smtClean="0"/>
              <a:t>SUGM 2006</a:t>
            </a:r>
            <a:endParaRPr lang="en-US"/>
          </a:p>
        </p:txBody>
      </p:sp>
      <p:sp>
        <p:nvSpPr>
          <p:cNvPr id="5" name="Slide Number Placeholder 4"/>
          <p:cNvSpPr>
            <a:spLocks noGrp="1"/>
          </p:cNvSpPr>
          <p:nvPr>
            <p:ph type="sldNum" sz="quarter" idx="11"/>
          </p:nvPr>
        </p:nvSpPr>
        <p:spPr/>
        <p:txBody>
          <a:bodyPr/>
          <a:lstStyle/>
          <a:p>
            <a:fld id="{A3AD0BCA-024B-46B8-A892-759902816B6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r>
              <a:rPr lang="en-US" smtClean="0"/>
              <a:t>SUGM 2006</a:t>
            </a:r>
            <a:endParaRPr lang="en-US"/>
          </a:p>
        </p:txBody>
      </p:sp>
      <p:sp>
        <p:nvSpPr>
          <p:cNvPr id="5" name="Slide Number Placeholder 4"/>
          <p:cNvSpPr>
            <a:spLocks noGrp="1"/>
          </p:cNvSpPr>
          <p:nvPr>
            <p:ph type="sldNum" sz="quarter" idx="11"/>
          </p:nvPr>
        </p:nvSpPr>
        <p:spPr/>
        <p:txBody>
          <a:bodyPr/>
          <a:lstStyle/>
          <a:p>
            <a:fld id="{A3AD0BCA-024B-46B8-A892-759902816B6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Grp="1" noChangeArrowheads="1"/>
          </p:cNvSpPr>
          <p:nvPr>
            <p:ph type="dt" idx="1"/>
          </p:nvPr>
        </p:nvSpPr>
        <p:spPr>
          <a:ln/>
        </p:spPr>
        <p:txBody>
          <a:bodyPr/>
          <a:lstStyle/>
          <a:p>
            <a:r>
              <a:rPr lang="en-US"/>
              <a:t>SUGM 2006</a:t>
            </a:r>
          </a:p>
        </p:txBody>
      </p:sp>
      <p:sp>
        <p:nvSpPr>
          <p:cNvPr id="8" name="Rectangle 7"/>
          <p:cNvSpPr>
            <a:spLocks noGrp="1" noChangeArrowheads="1"/>
          </p:cNvSpPr>
          <p:nvPr>
            <p:ph type="sldNum" sz="quarter" idx="5"/>
          </p:nvPr>
        </p:nvSpPr>
        <p:spPr>
          <a:ln/>
        </p:spPr>
        <p:txBody>
          <a:bodyPr/>
          <a:lstStyle/>
          <a:p>
            <a:fld id="{2D13FFA8-95D6-4675-9982-1E047BF4576E}" type="slidenum">
              <a:rPr lang="en-US"/>
              <a:pPr/>
              <a:t>7</a:t>
            </a:fld>
            <a:endParaRPr lang="en-US"/>
          </a:p>
        </p:txBody>
      </p:sp>
      <p:sp>
        <p:nvSpPr>
          <p:cNvPr id="88066" name="Rectangle 2"/>
          <p:cNvSpPr>
            <a:spLocks noGrp="1" noRot="1" noChangeAspect="1" noChangeArrowheads="1" noTextEdit="1"/>
          </p:cNvSpPr>
          <p:nvPr>
            <p:ph type="sldImg"/>
          </p:nvPr>
        </p:nvSpPr>
        <p:spPr bwMode="auto">
          <a:xfrm>
            <a:off x="455613" y="863600"/>
            <a:ext cx="2782887" cy="2087563"/>
          </a:xfrm>
          <a:prstGeom prst="rect">
            <a:avLst/>
          </a:prstGeom>
          <a:noFill/>
        </p:spPr>
      </p:sp>
      <p:sp>
        <p:nvSpPr>
          <p:cNvPr id="88067" name="Rectangle 3"/>
          <p:cNvSpPr>
            <a:spLocks noGrp="1" noChangeArrowheads="1"/>
          </p:cNvSpPr>
          <p:nvPr>
            <p:ph type="body" idx="1"/>
          </p:nvPr>
        </p:nvSpPr>
        <p:spPr bwMode="auto">
          <a:xfrm>
            <a:off x="311150" y="3338513"/>
            <a:ext cx="6051550" cy="5181600"/>
          </a:xfrm>
          <a:prstGeom prst="rect">
            <a:avLst/>
          </a:prstGeom>
          <a:solidFill>
            <a:srgbClr val="FFFFFF"/>
          </a:solidFill>
          <a:ln>
            <a:solidFill>
              <a:srgbClr val="000000"/>
            </a:solidFill>
            <a:miter lim="800000"/>
            <a:headEnd/>
            <a:tailEnd/>
          </a:ln>
        </p:spPr>
        <p:txBody>
          <a:bodyPr lIns="89950" tIns="44975" rIns="89950" bIns="44975"/>
          <a:lstStyle/>
          <a:p>
            <a:endParaRPr lang="en-US" dirty="0"/>
          </a:p>
        </p:txBody>
      </p:sp>
      <p:sp>
        <p:nvSpPr>
          <p:cNvPr id="88068" name="Text Box 4"/>
          <p:cNvSpPr txBox="1">
            <a:spLocks noChangeArrowheads="1"/>
          </p:cNvSpPr>
          <p:nvPr/>
        </p:nvSpPr>
        <p:spPr bwMode="auto">
          <a:xfrm>
            <a:off x="3170238" y="8734425"/>
            <a:ext cx="358775" cy="252413"/>
          </a:xfrm>
          <a:prstGeom prst="rect">
            <a:avLst/>
          </a:prstGeom>
          <a:noFill/>
          <a:ln w="19050">
            <a:noFill/>
            <a:miter lim="800000"/>
            <a:headEnd/>
            <a:tailEnd/>
          </a:ln>
          <a:effectLst/>
        </p:spPr>
        <p:txBody>
          <a:bodyPr wrap="none" lIns="89950" tIns="44975" rIns="89950" bIns="44975" anchor="ctr">
            <a:spAutoFit/>
          </a:bodyPr>
          <a:lstStyle/>
          <a:p>
            <a:pPr defTabSz="900113" eaLnBrk="0" hangingPunct="0">
              <a:spcBef>
                <a:spcPct val="50000"/>
              </a:spcBef>
            </a:pPr>
            <a:fld id="{C2646741-3099-43EF-BCFA-BC02DCBD93A3}" type="slidenum">
              <a:rPr lang="en-US" sz="1200">
                <a:latin typeface="Arial" charset="0"/>
              </a:rPr>
              <a:pPr defTabSz="900113" eaLnBrk="0" hangingPunct="0">
                <a:spcBef>
                  <a:spcPct val="50000"/>
                </a:spcBef>
              </a:pPr>
              <a:t>7</a:t>
            </a:fld>
            <a:endParaRPr lang="en-US" sz="1600" b="1">
              <a:solidFill>
                <a:schemeClr val="bg1"/>
              </a:solidFill>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Choose between replacing an old server or an old tape drive</a:t>
            </a:r>
            <a:endParaRPr lang="en-US" dirty="0"/>
          </a:p>
        </p:txBody>
      </p:sp>
      <p:sp>
        <p:nvSpPr>
          <p:cNvPr id="4" name="Date Placeholder 3"/>
          <p:cNvSpPr>
            <a:spLocks noGrp="1"/>
          </p:cNvSpPr>
          <p:nvPr>
            <p:ph type="dt" idx="10"/>
          </p:nvPr>
        </p:nvSpPr>
        <p:spPr/>
        <p:txBody>
          <a:bodyPr/>
          <a:lstStyle/>
          <a:p>
            <a:r>
              <a:rPr lang="en-US" smtClean="0"/>
              <a:t>SUGM 2006</a:t>
            </a:r>
            <a:endParaRPr lang="en-US"/>
          </a:p>
        </p:txBody>
      </p:sp>
      <p:sp>
        <p:nvSpPr>
          <p:cNvPr id="5" name="Slide Number Placeholder 4"/>
          <p:cNvSpPr>
            <a:spLocks noGrp="1"/>
          </p:cNvSpPr>
          <p:nvPr>
            <p:ph type="sldNum" sz="quarter" idx="11"/>
          </p:nvPr>
        </p:nvSpPr>
        <p:spPr/>
        <p:txBody>
          <a:bodyPr/>
          <a:lstStyle/>
          <a:p>
            <a:fld id="{A3AD0BCA-024B-46B8-A892-759902816B6D}"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vmlDrawing" Target="../drawings/vmlDrawing2.v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3794" name="Rectangle 2"/>
          <p:cNvSpPr>
            <a:spLocks noChangeArrowheads="1"/>
          </p:cNvSpPr>
          <p:nvPr/>
        </p:nvSpPr>
        <p:spPr bwMode="white">
          <a:xfrm>
            <a:off x="0" y="0"/>
            <a:ext cx="9144000" cy="2514600"/>
          </a:xfrm>
          <a:prstGeom prst="rect">
            <a:avLst/>
          </a:prstGeom>
          <a:gradFill rotWithShape="0">
            <a:gsLst>
              <a:gs pos="0">
                <a:schemeClr val="hlink"/>
              </a:gs>
              <a:gs pos="100000">
                <a:schemeClr val="bg1"/>
              </a:gs>
            </a:gsLst>
            <a:lin ang="5400000" scaled="1"/>
          </a:gradFill>
          <a:ln w="9525">
            <a:noFill/>
            <a:miter lim="800000"/>
            <a:headEnd/>
            <a:tailEnd/>
          </a:ln>
          <a:effectLst/>
        </p:spPr>
        <p:txBody>
          <a:bodyPr wrap="none" anchor="ctr"/>
          <a:lstStyle/>
          <a:p>
            <a:endParaRPr lang="en-US"/>
          </a:p>
        </p:txBody>
      </p:sp>
      <p:sp>
        <p:nvSpPr>
          <p:cNvPr id="33795" name="Rectangle 3"/>
          <p:cNvSpPr>
            <a:spLocks noChangeArrowheads="1"/>
          </p:cNvSpPr>
          <p:nvPr/>
        </p:nvSpPr>
        <p:spPr bwMode="white">
          <a:xfrm>
            <a:off x="0" y="6477000"/>
            <a:ext cx="9144000" cy="381000"/>
          </a:xfrm>
          <a:prstGeom prst="rect">
            <a:avLst/>
          </a:prstGeom>
          <a:gradFill rotWithShape="0">
            <a:gsLst>
              <a:gs pos="0">
                <a:schemeClr val="bg1"/>
              </a:gs>
              <a:gs pos="100000">
                <a:schemeClr val="bg2"/>
              </a:gs>
            </a:gsLst>
            <a:lin ang="5400000" scaled="1"/>
          </a:gradFill>
          <a:ln w="9525">
            <a:noFill/>
            <a:miter lim="800000"/>
            <a:headEnd/>
            <a:tailEnd/>
          </a:ln>
          <a:effectLst/>
        </p:spPr>
        <p:txBody>
          <a:bodyPr wrap="none" anchor="ctr"/>
          <a:lstStyle/>
          <a:p>
            <a:endParaRPr lang="en-US"/>
          </a:p>
        </p:txBody>
      </p:sp>
      <p:sp>
        <p:nvSpPr>
          <p:cNvPr id="33796" name="Rectangle 4"/>
          <p:cNvSpPr>
            <a:spLocks noGrp="1" noChangeArrowheads="1"/>
          </p:cNvSpPr>
          <p:nvPr>
            <p:ph type="ctrTitle"/>
          </p:nvPr>
        </p:nvSpPr>
        <p:spPr>
          <a:xfrm>
            <a:off x="685800" y="2438400"/>
            <a:ext cx="7772400" cy="1143000"/>
          </a:xfrm>
        </p:spPr>
        <p:txBody>
          <a:bodyPr/>
          <a:lstStyle>
            <a:lvl1pPr>
              <a:defRPr/>
            </a:lvl1pPr>
          </a:lstStyle>
          <a:p>
            <a:r>
              <a:rPr lang="en-US"/>
              <a:t>Click to edit Master title style</a:t>
            </a:r>
          </a:p>
        </p:txBody>
      </p:sp>
      <p:sp>
        <p:nvSpPr>
          <p:cNvPr id="33797" name="Rectangle 5"/>
          <p:cNvSpPr>
            <a:spLocks noGrp="1" noChangeArrowheads="1"/>
          </p:cNvSpPr>
          <p:nvPr>
            <p:ph type="subTitle" idx="1"/>
          </p:nvPr>
        </p:nvSpPr>
        <p:spPr>
          <a:xfrm>
            <a:off x="1371600" y="3962400"/>
            <a:ext cx="6400800" cy="1752600"/>
          </a:xfrm>
        </p:spPr>
        <p:txBody>
          <a:bodyPr/>
          <a:lstStyle>
            <a:lvl1pPr marL="0" indent="0" algn="ctr">
              <a:buFont typeface="Wingdings" pitchFamily="2" charset="2"/>
              <a:buNone/>
              <a:defRPr/>
            </a:lvl1pPr>
          </a:lstStyle>
          <a:p>
            <a:r>
              <a:rPr lang="en-US"/>
              <a:t>Click to edit Master subtitle style</a:t>
            </a:r>
          </a:p>
        </p:txBody>
      </p:sp>
      <p:sp>
        <p:nvSpPr>
          <p:cNvPr id="33798" name="Rectangle 6"/>
          <p:cNvSpPr>
            <a:spLocks noGrp="1" noChangeArrowheads="1"/>
          </p:cNvSpPr>
          <p:nvPr>
            <p:ph type="dt" sz="half" idx="2"/>
          </p:nvPr>
        </p:nvSpPr>
        <p:spPr>
          <a:xfrm>
            <a:off x="0" y="6553200"/>
            <a:ext cx="1905000" cy="304800"/>
          </a:xfrm>
        </p:spPr>
        <p:txBody>
          <a:bodyPr/>
          <a:lstStyle>
            <a:lvl1pPr>
              <a:defRPr sz="1200"/>
            </a:lvl1pPr>
          </a:lstStyle>
          <a:p>
            <a:fld id="{2655A752-C7B7-4771-B394-954D4C74FB38}" type="datetime1">
              <a:rPr lang="en-US" smtClean="0"/>
              <a:pPr/>
              <a:t>7/6/2009</a:t>
            </a:fld>
            <a:endParaRPr lang="en-US"/>
          </a:p>
        </p:txBody>
      </p:sp>
      <p:sp>
        <p:nvSpPr>
          <p:cNvPr id="33799" name="Rectangle 7"/>
          <p:cNvSpPr>
            <a:spLocks noGrp="1" noChangeArrowheads="1"/>
          </p:cNvSpPr>
          <p:nvPr>
            <p:ph type="ftr" sz="quarter" idx="3"/>
          </p:nvPr>
        </p:nvSpPr>
        <p:spPr>
          <a:xfrm>
            <a:off x="5715000" y="6477000"/>
            <a:ext cx="3429000" cy="381000"/>
          </a:xfrm>
        </p:spPr>
        <p:txBody>
          <a:bodyPr/>
          <a:lstStyle>
            <a:lvl1pPr>
              <a:defRPr sz="1000"/>
            </a:lvl1pPr>
          </a:lstStyle>
          <a:p>
            <a:r>
              <a:rPr lang="en-US" smtClean="0"/>
              <a:t>(C) 2008  Higher Ground Technologies, Inc.</a:t>
            </a:r>
            <a:endParaRPr lang="en-US"/>
          </a:p>
        </p:txBody>
      </p:sp>
      <p:graphicFrame>
        <p:nvGraphicFramePr>
          <p:cNvPr id="33811" name="Object 19"/>
          <p:cNvGraphicFramePr>
            <a:graphicFrameLocks noChangeAspect="1"/>
          </p:cNvGraphicFramePr>
          <p:nvPr/>
        </p:nvGraphicFramePr>
        <p:xfrm>
          <a:off x="990600" y="304800"/>
          <a:ext cx="1600200" cy="1600200"/>
        </p:xfrm>
        <a:graphic>
          <a:graphicData uri="http://schemas.openxmlformats.org/presentationml/2006/ole">
            <p:oleObj spid="_x0000_s33811" name="Visio" r:id="rId3" imgW="2600554" imgH="2600554" progId="Visio.Drawing.11">
              <p:embed/>
            </p:oleObj>
          </a:graphicData>
        </a:graphic>
      </p:graphicFrame>
      <p:sp>
        <p:nvSpPr>
          <p:cNvPr id="33812" name="Text Box 20"/>
          <p:cNvSpPr txBox="1">
            <a:spLocks noChangeArrowheads="1"/>
          </p:cNvSpPr>
          <p:nvPr userDrawn="1"/>
        </p:nvSpPr>
        <p:spPr bwMode="auto">
          <a:xfrm>
            <a:off x="1524000" y="-38100"/>
            <a:ext cx="4038600" cy="914400"/>
          </a:xfrm>
          <a:prstGeom prst="rect">
            <a:avLst/>
          </a:prstGeom>
          <a:noFill/>
          <a:ln w="28575" algn="ctr">
            <a:noFill/>
            <a:miter lim="800000"/>
            <a:headEnd/>
            <a:tailEnd/>
          </a:ln>
          <a:effectLst/>
        </p:spPr>
        <p:txBody>
          <a:bodyPr>
            <a:spAutoFit/>
          </a:bodyPr>
          <a:lstStyle/>
          <a:p>
            <a:pPr>
              <a:spcBef>
                <a:spcPct val="50000"/>
              </a:spcBef>
            </a:pPr>
            <a:r>
              <a:rPr lang="en-US" sz="5400">
                <a:solidFill>
                  <a:srgbClr val="0000FF"/>
                </a:solidFill>
                <a:latin typeface="Monotype Corsiva" pitchFamily="66" charset="0"/>
              </a:rPr>
              <a:t>Higher Ground</a:t>
            </a:r>
          </a:p>
        </p:txBody>
      </p:sp>
      <p:sp>
        <p:nvSpPr>
          <p:cNvPr id="33813" name="Text Box 21"/>
          <p:cNvSpPr txBox="1">
            <a:spLocks noChangeArrowheads="1"/>
          </p:cNvSpPr>
          <p:nvPr userDrawn="1"/>
        </p:nvSpPr>
        <p:spPr bwMode="auto">
          <a:xfrm>
            <a:off x="2133600" y="519113"/>
            <a:ext cx="4114800" cy="762000"/>
          </a:xfrm>
          <a:prstGeom prst="rect">
            <a:avLst/>
          </a:prstGeom>
          <a:noFill/>
          <a:ln w="28575" algn="ctr">
            <a:noFill/>
            <a:miter lim="800000"/>
            <a:headEnd/>
            <a:tailEnd/>
          </a:ln>
          <a:effectLst/>
        </p:spPr>
        <p:txBody>
          <a:bodyPr>
            <a:spAutoFit/>
          </a:bodyPr>
          <a:lstStyle/>
          <a:p>
            <a:pPr>
              <a:spcBef>
                <a:spcPct val="50000"/>
              </a:spcBef>
            </a:pPr>
            <a:r>
              <a:rPr lang="en-US" sz="4400" i="1">
                <a:solidFill>
                  <a:srgbClr val="0000FF"/>
                </a:solidFill>
                <a:latin typeface="Georgia" pitchFamily="18" charset="0"/>
              </a:rPr>
              <a:t>Technologies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361EE25-3813-4CB3-B708-9AA22C18ED92}" type="datetime1">
              <a:rPr lang="en-US" smtClean="0"/>
              <a:pPr/>
              <a:t>7/6/2009</a:t>
            </a:fld>
            <a:endParaRPr lang="en-US"/>
          </a:p>
        </p:txBody>
      </p:sp>
      <p:sp>
        <p:nvSpPr>
          <p:cNvPr id="5" name="Footer Placeholder 4"/>
          <p:cNvSpPr>
            <a:spLocks noGrp="1"/>
          </p:cNvSpPr>
          <p:nvPr>
            <p:ph type="ftr" sz="quarter" idx="11"/>
          </p:nvPr>
        </p:nvSpPr>
        <p:spPr/>
        <p:txBody>
          <a:bodyPr/>
          <a:lstStyle>
            <a:lvl1pPr>
              <a:defRPr/>
            </a:lvl1pPr>
          </a:lstStyle>
          <a:p>
            <a:r>
              <a:rPr lang="en-US" smtClean="0"/>
              <a:t>(C) 2008  Higher Ground Technologies, Inc.</a:t>
            </a:r>
            <a:endParaRPr lang="en-US"/>
          </a:p>
        </p:txBody>
      </p:sp>
      <p:sp>
        <p:nvSpPr>
          <p:cNvPr id="6" name="Slide Number Placeholder 5"/>
          <p:cNvSpPr>
            <a:spLocks noGrp="1"/>
          </p:cNvSpPr>
          <p:nvPr>
            <p:ph type="sldNum" sz="quarter" idx="12"/>
          </p:nvPr>
        </p:nvSpPr>
        <p:spPr/>
        <p:txBody>
          <a:bodyPr/>
          <a:lstStyle>
            <a:lvl1pPr>
              <a:defRPr/>
            </a:lvl1pPr>
          </a:lstStyle>
          <a:p>
            <a:fld id="{BE09695F-BADF-4D65-A19E-6949724D3D8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0"/>
            <a:ext cx="1943100" cy="6096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0"/>
            <a:ext cx="5676900" cy="6096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88230C58-E3F5-4850-B0F8-0185F4CE4F55}" type="datetime1">
              <a:rPr lang="en-US" smtClean="0"/>
              <a:pPr/>
              <a:t>7/6/2009</a:t>
            </a:fld>
            <a:endParaRPr lang="en-US"/>
          </a:p>
        </p:txBody>
      </p:sp>
      <p:sp>
        <p:nvSpPr>
          <p:cNvPr id="5" name="Footer Placeholder 4"/>
          <p:cNvSpPr>
            <a:spLocks noGrp="1"/>
          </p:cNvSpPr>
          <p:nvPr>
            <p:ph type="ftr" sz="quarter" idx="11"/>
          </p:nvPr>
        </p:nvSpPr>
        <p:spPr/>
        <p:txBody>
          <a:bodyPr/>
          <a:lstStyle>
            <a:lvl1pPr>
              <a:defRPr/>
            </a:lvl1pPr>
          </a:lstStyle>
          <a:p>
            <a:r>
              <a:rPr lang="en-US" smtClean="0"/>
              <a:t>(C) 2008  Higher Ground Technologies, Inc.</a:t>
            </a:r>
            <a:endParaRPr lang="en-US"/>
          </a:p>
        </p:txBody>
      </p:sp>
      <p:sp>
        <p:nvSpPr>
          <p:cNvPr id="6" name="Slide Number Placeholder 5"/>
          <p:cNvSpPr>
            <a:spLocks noGrp="1"/>
          </p:cNvSpPr>
          <p:nvPr>
            <p:ph type="sldNum" sz="quarter" idx="12"/>
          </p:nvPr>
        </p:nvSpPr>
        <p:spPr/>
        <p:txBody>
          <a:bodyPr/>
          <a:lstStyle>
            <a:lvl1pPr>
              <a:defRPr/>
            </a:lvl1pPr>
          </a:lstStyle>
          <a:p>
            <a:fld id="{D76AC0CA-494A-45DA-9629-DA5F1E71073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3C0EE72-B0F5-4F98-A0D4-1B016F34F161}" type="datetime1">
              <a:rPr lang="en-US" smtClean="0"/>
              <a:pPr/>
              <a:t>7/6/2009</a:t>
            </a:fld>
            <a:endParaRPr lang="en-US"/>
          </a:p>
        </p:txBody>
      </p:sp>
      <p:sp>
        <p:nvSpPr>
          <p:cNvPr id="5" name="Footer Placeholder 4"/>
          <p:cNvSpPr>
            <a:spLocks noGrp="1"/>
          </p:cNvSpPr>
          <p:nvPr>
            <p:ph type="ftr" sz="quarter" idx="11"/>
          </p:nvPr>
        </p:nvSpPr>
        <p:spPr/>
        <p:txBody>
          <a:bodyPr/>
          <a:lstStyle>
            <a:lvl1pPr>
              <a:defRPr/>
            </a:lvl1pPr>
          </a:lstStyle>
          <a:p>
            <a:r>
              <a:rPr lang="en-US" smtClean="0"/>
              <a:t>(C) 2008  Higher Ground Technologies, Inc.</a:t>
            </a:r>
            <a:endParaRPr lang="en-US" dirty="0"/>
          </a:p>
        </p:txBody>
      </p:sp>
      <p:sp>
        <p:nvSpPr>
          <p:cNvPr id="6" name="Slide Number Placeholder 5"/>
          <p:cNvSpPr>
            <a:spLocks noGrp="1"/>
          </p:cNvSpPr>
          <p:nvPr>
            <p:ph type="sldNum" sz="quarter" idx="12"/>
          </p:nvPr>
        </p:nvSpPr>
        <p:spPr/>
        <p:txBody>
          <a:bodyPr/>
          <a:lstStyle>
            <a:lvl1pPr>
              <a:defRPr/>
            </a:lvl1pPr>
          </a:lstStyle>
          <a:p>
            <a:fld id="{5746C4FC-CF2B-45DE-98D2-6D205B4C191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FF82FC6-F89C-42F3-9D1C-D3CA1833071F}" type="datetime1">
              <a:rPr lang="en-US" smtClean="0"/>
              <a:pPr/>
              <a:t>7/6/2009</a:t>
            </a:fld>
            <a:endParaRPr lang="en-US"/>
          </a:p>
        </p:txBody>
      </p:sp>
      <p:sp>
        <p:nvSpPr>
          <p:cNvPr id="5" name="Footer Placeholder 4"/>
          <p:cNvSpPr>
            <a:spLocks noGrp="1"/>
          </p:cNvSpPr>
          <p:nvPr>
            <p:ph type="ftr" sz="quarter" idx="11"/>
          </p:nvPr>
        </p:nvSpPr>
        <p:spPr/>
        <p:txBody>
          <a:bodyPr/>
          <a:lstStyle>
            <a:lvl1pPr>
              <a:defRPr/>
            </a:lvl1pPr>
          </a:lstStyle>
          <a:p>
            <a:r>
              <a:rPr lang="en-US" smtClean="0"/>
              <a:t>(C) 2008  Higher Ground Technologies, Inc.</a:t>
            </a:r>
            <a:endParaRPr lang="en-US"/>
          </a:p>
        </p:txBody>
      </p:sp>
      <p:sp>
        <p:nvSpPr>
          <p:cNvPr id="6" name="Slide Number Placeholder 5"/>
          <p:cNvSpPr>
            <a:spLocks noGrp="1"/>
          </p:cNvSpPr>
          <p:nvPr>
            <p:ph type="sldNum" sz="quarter" idx="12"/>
          </p:nvPr>
        </p:nvSpPr>
        <p:spPr/>
        <p:txBody>
          <a:bodyPr/>
          <a:lstStyle>
            <a:lvl1pPr>
              <a:defRPr/>
            </a:lvl1pPr>
          </a:lstStyle>
          <a:p>
            <a:fld id="{D94A8992-9637-4529-8084-C887C443101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89D78A44-12EB-4695-9D49-487B3C38FEAD}" type="datetime1">
              <a:rPr lang="en-US" smtClean="0"/>
              <a:pPr/>
              <a:t>7/6/2009</a:t>
            </a:fld>
            <a:endParaRPr lang="en-US"/>
          </a:p>
        </p:txBody>
      </p:sp>
      <p:sp>
        <p:nvSpPr>
          <p:cNvPr id="6" name="Footer Placeholder 5"/>
          <p:cNvSpPr>
            <a:spLocks noGrp="1"/>
          </p:cNvSpPr>
          <p:nvPr>
            <p:ph type="ftr" sz="quarter" idx="11"/>
          </p:nvPr>
        </p:nvSpPr>
        <p:spPr/>
        <p:txBody>
          <a:bodyPr/>
          <a:lstStyle>
            <a:lvl1pPr>
              <a:defRPr/>
            </a:lvl1pPr>
          </a:lstStyle>
          <a:p>
            <a:r>
              <a:rPr lang="en-US" smtClean="0"/>
              <a:t>(C) 2008  Higher Ground Technologies, Inc.</a:t>
            </a:r>
            <a:endParaRPr lang="en-US"/>
          </a:p>
        </p:txBody>
      </p:sp>
      <p:sp>
        <p:nvSpPr>
          <p:cNvPr id="7" name="Slide Number Placeholder 6"/>
          <p:cNvSpPr>
            <a:spLocks noGrp="1"/>
          </p:cNvSpPr>
          <p:nvPr>
            <p:ph type="sldNum" sz="quarter" idx="12"/>
          </p:nvPr>
        </p:nvSpPr>
        <p:spPr/>
        <p:txBody>
          <a:bodyPr/>
          <a:lstStyle>
            <a:lvl1pPr>
              <a:defRPr/>
            </a:lvl1pPr>
          </a:lstStyle>
          <a:p>
            <a:fld id="{3D799C0A-F12F-40FB-A347-A59BAC52B91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B5070A09-D303-4573-954D-C17F19999552}" type="datetime1">
              <a:rPr lang="en-US" smtClean="0"/>
              <a:pPr/>
              <a:t>7/6/2009</a:t>
            </a:fld>
            <a:endParaRPr lang="en-US"/>
          </a:p>
        </p:txBody>
      </p:sp>
      <p:sp>
        <p:nvSpPr>
          <p:cNvPr id="8" name="Footer Placeholder 7"/>
          <p:cNvSpPr>
            <a:spLocks noGrp="1"/>
          </p:cNvSpPr>
          <p:nvPr>
            <p:ph type="ftr" sz="quarter" idx="11"/>
          </p:nvPr>
        </p:nvSpPr>
        <p:spPr/>
        <p:txBody>
          <a:bodyPr/>
          <a:lstStyle>
            <a:lvl1pPr>
              <a:defRPr/>
            </a:lvl1pPr>
          </a:lstStyle>
          <a:p>
            <a:r>
              <a:rPr lang="en-US" smtClean="0"/>
              <a:t>(C) 2008  Higher Ground Technologies, Inc.</a:t>
            </a:r>
            <a:endParaRPr lang="en-US"/>
          </a:p>
        </p:txBody>
      </p:sp>
      <p:sp>
        <p:nvSpPr>
          <p:cNvPr id="9" name="Slide Number Placeholder 8"/>
          <p:cNvSpPr>
            <a:spLocks noGrp="1"/>
          </p:cNvSpPr>
          <p:nvPr>
            <p:ph type="sldNum" sz="quarter" idx="12"/>
          </p:nvPr>
        </p:nvSpPr>
        <p:spPr/>
        <p:txBody>
          <a:bodyPr/>
          <a:lstStyle>
            <a:lvl1pPr>
              <a:defRPr/>
            </a:lvl1pPr>
          </a:lstStyle>
          <a:p>
            <a:fld id="{E6B30C95-A806-4375-A0C3-927BEB5F801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78714F51-6A4B-40A7-A116-2E1D3D222D7F}" type="datetime1">
              <a:rPr lang="en-US" smtClean="0"/>
              <a:pPr/>
              <a:t>7/6/2009</a:t>
            </a:fld>
            <a:endParaRPr lang="en-US"/>
          </a:p>
        </p:txBody>
      </p:sp>
      <p:sp>
        <p:nvSpPr>
          <p:cNvPr id="4" name="Footer Placeholder 3"/>
          <p:cNvSpPr>
            <a:spLocks noGrp="1"/>
          </p:cNvSpPr>
          <p:nvPr>
            <p:ph type="ftr" sz="quarter" idx="11"/>
          </p:nvPr>
        </p:nvSpPr>
        <p:spPr/>
        <p:txBody>
          <a:bodyPr/>
          <a:lstStyle>
            <a:lvl1pPr>
              <a:defRPr/>
            </a:lvl1pPr>
          </a:lstStyle>
          <a:p>
            <a:r>
              <a:rPr lang="en-US" smtClean="0"/>
              <a:t>(C) 2008  Higher Ground Technologies, Inc.</a:t>
            </a:r>
            <a:endParaRPr lang="en-US"/>
          </a:p>
        </p:txBody>
      </p:sp>
      <p:sp>
        <p:nvSpPr>
          <p:cNvPr id="5" name="Slide Number Placeholder 4"/>
          <p:cNvSpPr>
            <a:spLocks noGrp="1"/>
          </p:cNvSpPr>
          <p:nvPr>
            <p:ph type="sldNum" sz="quarter" idx="12"/>
          </p:nvPr>
        </p:nvSpPr>
        <p:spPr/>
        <p:txBody>
          <a:bodyPr/>
          <a:lstStyle>
            <a:lvl1pPr>
              <a:defRPr/>
            </a:lvl1pPr>
          </a:lstStyle>
          <a:p>
            <a:fld id="{3B08837B-3003-436D-A049-04339BBAF23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4CFE7109-3E94-42AC-804D-62A99A72A65D}" type="datetime1">
              <a:rPr lang="en-US" smtClean="0"/>
              <a:pPr/>
              <a:t>7/6/2009</a:t>
            </a:fld>
            <a:endParaRPr lang="en-US"/>
          </a:p>
        </p:txBody>
      </p:sp>
      <p:sp>
        <p:nvSpPr>
          <p:cNvPr id="3" name="Footer Placeholder 2"/>
          <p:cNvSpPr>
            <a:spLocks noGrp="1"/>
          </p:cNvSpPr>
          <p:nvPr>
            <p:ph type="ftr" sz="quarter" idx="11"/>
          </p:nvPr>
        </p:nvSpPr>
        <p:spPr/>
        <p:txBody>
          <a:bodyPr/>
          <a:lstStyle>
            <a:lvl1pPr>
              <a:defRPr/>
            </a:lvl1pPr>
          </a:lstStyle>
          <a:p>
            <a:r>
              <a:rPr lang="en-US" smtClean="0"/>
              <a:t>(C) 2008  Higher Ground Technologies, Inc.</a:t>
            </a:r>
            <a:endParaRPr lang="en-US"/>
          </a:p>
        </p:txBody>
      </p:sp>
      <p:sp>
        <p:nvSpPr>
          <p:cNvPr id="4" name="Slide Number Placeholder 3"/>
          <p:cNvSpPr>
            <a:spLocks noGrp="1"/>
          </p:cNvSpPr>
          <p:nvPr>
            <p:ph type="sldNum" sz="quarter" idx="12"/>
          </p:nvPr>
        </p:nvSpPr>
        <p:spPr/>
        <p:txBody>
          <a:bodyPr/>
          <a:lstStyle>
            <a:lvl1pPr>
              <a:defRPr/>
            </a:lvl1pPr>
          </a:lstStyle>
          <a:p>
            <a:fld id="{58D0205B-715D-4728-9FCC-2242EDDD362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8D76D9B-9E08-47FB-A2DC-C18EFC368206}" type="datetime1">
              <a:rPr lang="en-US" smtClean="0"/>
              <a:pPr/>
              <a:t>7/6/2009</a:t>
            </a:fld>
            <a:endParaRPr lang="en-US"/>
          </a:p>
        </p:txBody>
      </p:sp>
      <p:sp>
        <p:nvSpPr>
          <p:cNvPr id="6" name="Footer Placeholder 5"/>
          <p:cNvSpPr>
            <a:spLocks noGrp="1"/>
          </p:cNvSpPr>
          <p:nvPr>
            <p:ph type="ftr" sz="quarter" idx="11"/>
          </p:nvPr>
        </p:nvSpPr>
        <p:spPr/>
        <p:txBody>
          <a:bodyPr/>
          <a:lstStyle>
            <a:lvl1pPr>
              <a:defRPr/>
            </a:lvl1pPr>
          </a:lstStyle>
          <a:p>
            <a:r>
              <a:rPr lang="en-US" smtClean="0"/>
              <a:t>(C) 2008  Higher Ground Technologies, Inc.</a:t>
            </a:r>
            <a:endParaRPr lang="en-US"/>
          </a:p>
        </p:txBody>
      </p:sp>
      <p:sp>
        <p:nvSpPr>
          <p:cNvPr id="7" name="Slide Number Placeholder 6"/>
          <p:cNvSpPr>
            <a:spLocks noGrp="1"/>
          </p:cNvSpPr>
          <p:nvPr>
            <p:ph type="sldNum" sz="quarter" idx="12"/>
          </p:nvPr>
        </p:nvSpPr>
        <p:spPr/>
        <p:txBody>
          <a:bodyPr/>
          <a:lstStyle>
            <a:lvl1pPr>
              <a:defRPr/>
            </a:lvl1pPr>
          </a:lstStyle>
          <a:p>
            <a:fld id="{257ACDF0-878F-4351-AF5A-D44691BABC4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BC4635F-C10B-46A5-96A3-20D139917903}" type="datetime1">
              <a:rPr lang="en-US" smtClean="0"/>
              <a:pPr/>
              <a:t>7/6/2009</a:t>
            </a:fld>
            <a:endParaRPr lang="en-US"/>
          </a:p>
        </p:txBody>
      </p:sp>
      <p:sp>
        <p:nvSpPr>
          <p:cNvPr id="6" name="Footer Placeholder 5"/>
          <p:cNvSpPr>
            <a:spLocks noGrp="1"/>
          </p:cNvSpPr>
          <p:nvPr>
            <p:ph type="ftr" sz="quarter" idx="11"/>
          </p:nvPr>
        </p:nvSpPr>
        <p:spPr/>
        <p:txBody>
          <a:bodyPr/>
          <a:lstStyle>
            <a:lvl1pPr>
              <a:defRPr/>
            </a:lvl1pPr>
          </a:lstStyle>
          <a:p>
            <a:r>
              <a:rPr lang="en-US" smtClean="0"/>
              <a:t>(C) 2008  Higher Ground Technologies, Inc.</a:t>
            </a:r>
            <a:endParaRPr lang="en-US"/>
          </a:p>
        </p:txBody>
      </p:sp>
      <p:sp>
        <p:nvSpPr>
          <p:cNvPr id="7" name="Slide Number Placeholder 6"/>
          <p:cNvSpPr>
            <a:spLocks noGrp="1"/>
          </p:cNvSpPr>
          <p:nvPr>
            <p:ph type="sldNum" sz="quarter" idx="12"/>
          </p:nvPr>
        </p:nvSpPr>
        <p:spPr/>
        <p:txBody>
          <a:bodyPr/>
          <a:lstStyle>
            <a:lvl1pPr>
              <a:defRPr/>
            </a:lvl1pPr>
          </a:lstStyle>
          <a:p>
            <a:fld id="{66E7A36A-0489-482C-BD93-33AD7A6852CB}"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ChangeArrowheads="1"/>
          </p:cNvSpPr>
          <p:nvPr/>
        </p:nvSpPr>
        <p:spPr bwMode="white">
          <a:xfrm>
            <a:off x="0" y="0"/>
            <a:ext cx="9144000" cy="2381250"/>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endParaRPr lang="en-US"/>
          </a:p>
        </p:txBody>
      </p:sp>
      <p:sp>
        <p:nvSpPr>
          <p:cNvPr id="22532" name="Rectangle 4"/>
          <p:cNvSpPr>
            <a:spLocks noChangeArrowheads="1"/>
          </p:cNvSpPr>
          <p:nvPr/>
        </p:nvSpPr>
        <p:spPr bwMode="white">
          <a:xfrm>
            <a:off x="0" y="6477000"/>
            <a:ext cx="9144000" cy="476250"/>
          </a:xfrm>
          <a:prstGeom prst="rect">
            <a:avLst/>
          </a:prstGeom>
          <a:gradFill rotWithShape="0">
            <a:gsLst>
              <a:gs pos="0">
                <a:schemeClr val="bg1"/>
              </a:gs>
              <a:gs pos="100000">
                <a:schemeClr val="bg2"/>
              </a:gs>
            </a:gsLst>
            <a:lin ang="5400000" scaled="1"/>
          </a:gradFill>
          <a:ln w="9525">
            <a:noFill/>
            <a:miter lim="800000"/>
            <a:headEnd/>
            <a:tailEnd/>
          </a:ln>
          <a:effectLst/>
        </p:spPr>
        <p:txBody>
          <a:bodyPr wrap="none" anchor="ctr"/>
          <a:lstStyle/>
          <a:p>
            <a:endParaRPr lang="en-US"/>
          </a:p>
        </p:txBody>
      </p:sp>
      <p:sp>
        <p:nvSpPr>
          <p:cNvPr id="22534" name="Rectangle 6"/>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535" name="Rectangle 7"/>
          <p:cNvSpPr>
            <a:spLocks noGrp="1" noChangeArrowheads="1"/>
          </p:cNvSpPr>
          <p:nvPr>
            <p:ph type="dt" sz="half" idx="2"/>
          </p:nvPr>
        </p:nvSpPr>
        <p:spPr bwMode="auto">
          <a:xfrm>
            <a:off x="7239000" y="6553200"/>
            <a:ext cx="1905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000">
                <a:latin typeface="Georgia" pitchFamily="18" charset="0"/>
              </a:defRPr>
            </a:lvl1pPr>
          </a:lstStyle>
          <a:p>
            <a:fld id="{0490360E-222A-4EDE-874C-A8EF4C1BED88}" type="datetime1">
              <a:rPr lang="en-US" smtClean="0"/>
              <a:pPr/>
              <a:t>7/6/2009</a:t>
            </a:fld>
            <a:endParaRPr lang="en-US"/>
          </a:p>
        </p:txBody>
      </p:sp>
      <p:sp>
        <p:nvSpPr>
          <p:cNvPr id="22536" name="Rectangle 8"/>
          <p:cNvSpPr>
            <a:spLocks noGrp="1" noChangeArrowheads="1"/>
          </p:cNvSpPr>
          <p:nvPr>
            <p:ph type="ftr" sz="quarter" idx="3"/>
          </p:nvPr>
        </p:nvSpPr>
        <p:spPr bwMode="auto">
          <a:xfrm>
            <a:off x="2286000" y="6553200"/>
            <a:ext cx="42672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1">
                <a:latin typeface="Georgia" pitchFamily="18" charset="0"/>
              </a:defRPr>
            </a:lvl1pPr>
          </a:lstStyle>
          <a:p>
            <a:r>
              <a:rPr lang="en-US" smtClean="0"/>
              <a:t>(C) 2008  Higher Ground Technologies, Inc.</a:t>
            </a:r>
            <a:endParaRPr lang="en-US"/>
          </a:p>
        </p:txBody>
      </p:sp>
      <p:sp>
        <p:nvSpPr>
          <p:cNvPr id="22537" name="Rectangle 9"/>
          <p:cNvSpPr>
            <a:spLocks noGrp="1" noChangeArrowheads="1"/>
          </p:cNvSpPr>
          <p:nvPr>
            <p:ph type="sldNum" sz="quarter" idx="4"/>
          </p:nvPr>
        </p:nvSpPr>
        <p:spPr bwMode="auto">
          <a:xfrm>
            <a:off x="0" y="6400800"/>
            <a:ext cx="1143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a:latin typeface="Georgia" pitchFamily="18" charset="0"/>
              </a:defRPr>
            </a:lvl1pPr>
          </a:lstStyle>
          <a:p>
            <a:fld id="{1B57BBA4-35AF-4551-A489-366D619E87A1}" type="slidenum">
              <a:rPr lang="en-US"/>
              <a:pPr/>
              <a:t>‹#›</a:t>
            </a:fld>
            <a:endParaRPr lang="en-US"/>
          </a:p>
        </p:txBody>
      </p:sp>
      <p:graphicFrame>
        <p:nvGraphicFramePr>
          <p:cNvPr id="22544" name="Object 16"/>
          <p:cNvGraphicFramePr>
            <a:graphicFrameLocks noChangeAspect="1"/>
          </p:cNvGraphicFramePr>
          <p:nvPr/>
        </p:nvGraphicFramePr>
        <p:xfrm>
          <a:off x="152400" y="152400"/>
          <a:ext cx="838200" cy="838200"/>
        </p:xfrm>
        <a:graphic>
          <a:graphicData uri="http://schemas.openxmlformats.org/presentationml/2006/ole">
            <p:oleObj spid="_x0000_s22544" name="Visio" r:id="rId14" imgW="2600554" imgH="2600554" progId="Visio.Drawing.11">
              <p:embed/>
            </p:oleObj>
          </a:graphicData>
        </a:graphic>
      </p:graphicFrame>
      <p:sp>
        <p:nvSpPr>
          <p:cNvPr id="22533" name="Rectangle 5"/>
          <p:cNvSpPr>
            <a:spLocks noGrp="1" noChangeArrowheads="1"/>
          </p:cNvSpPr>
          <p:nvPr>
            <p:ph type="title"/>
          </p:nvPr>
        </p:nvSpPr>
        <p:spPr bwMode="auto">
          <a:xfrm>
            <a:off x="990600" y="0"/>
            <a:ext cx="7391400" cy="1143000"/>
          </a:xfrm>
          <a:prstGeom prst="rect">
            <a:avLst/>
          </a:prstGeom>
          <a:noFill/>
          <a:ln w="9525">
            <a:noFill/>
            <a:miter lim="800000"/>
            <a:headEnd/>
            <a:tailEnd/>
          </a:ln>
          <a:effectLst>
            <a:outerShdw dist="35921" dir="2700000" algn="ctr" rotWithShape="0">
              <a:schemeClr val="bg2">
                <a:alpha val="50000"/>
              </a:schemeClr>
            </a:outerShdw>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Tree>
  </p:cSld>
  <p:clrMap bg1="dk2" tx1="lt1" bg2="dk1"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Impact" pitchFamily="34" charset="0"/>
        </a:defRPr>
      </a:lvl2pPr>
      <a:lvl3pPr algn="l" rtl="0" fontAlgn="base">
        <a:spcBef>
          <a:spcPct val="0"/>
        </a:spcBef>
        <a:spcAft>
          <a:spcPct val="0"/>
        </a:spcAft>
        <a:defRPr sz="4400">
          <a:solidFill>
            <a:schemeClr val="tx2"/>
          </a:solidFill>
          <a:latin typeface="Impact" pitchFamily="34" charset="0"/>
        </a:defRPr>
      </a:lvl3pPr>
      <a:lvl4pPr algn="l" rtl="0" fontAlgn="base">
        <a:spcBef>
          <a:spcPct val="0"/>
        </a:spcBef>
        <a:spcAft>
          <a:spcPct val="0"/>
        </a:spcAft>
        <a:defRPr sz="4400">
          <a:solidFill>
            <a:schemeClr val="tx2"/>
          </a:solidFill>
          <a:latin typeface="Impact" pitchFamily="34" charset="0"/>
        </a:defRPr>
      </a:lvl4pPr>
      <a:lvl5pPr algn="l" rtl="0" fontAlgn="base">
        <a:spcBef>
          <a:spcPct val="0"/>
        </a:spcBef>
        <a:spcAft>
          <a:spcPct val="0"/>
        </a:spcAft>
        <a:defRPr sz="4400">
          <a:solidFill>
            <a:schemeClr val="tx2"/>
          </a:solidFill>
          <a:latin typeface="Impact" pitchFamily="34" charset="0"/>
        </a:defRPr>
      </a:lvl5pPr>
      <a:lvl6pPr marL="457200" algn="l" rtl="0" fontAlgn="base">
        <a:spcBef>
          <a:spcPct val="0"/>
        </a:spcBef>
        <a:spcAft>
          <a:spcPct val="0"/>
        </a:spcAft>
        <a:defRPr sz="4400">
          <a:solidFill>
            <a:schemeClr val="tx2"/>
          </a:solidFill>
          <a:latin typeface="Impact" pitchFamily="34" charset="0"/>
        </a:defRPr>
      </a:lvl6pPr>
      <a:lvl7pPr marL="914400" algn="l" rtl="0" fontAlgn="base">
        <a:spcBef>
          <a:spcPct val="0"/>
        </a:spcBef>
        <a:spcAft>
          <a:spcPct val="0"/>
        </a:spcAft>
        <a:defRPr sz="4400">
          <a:solidFill>
            <a:schemeClr val="tx2"/>
          </a:solidFill>
          <a:latin typeface="Impact" pitchFamily="34" charset="0"/>
        </a:defRPr>
      </a:lvl7pPr>
      <a:lvl8pPr marL="1371600" algn="l" rtl="0" fontAlgn="base">
        <a:spcBef>
          <a:spcPct val="0"/>
        </a:spcBef>
        <a:spcAft>
          <a:spcPct val="0"/>
        </a:spcAft>
        <a:defRPr sz="4400">
          <a:solidFill>
            <a:schemeClr val="tx2"/>
          </a:solidFill>
          <a:latin typeface="Impact" pitchFamily="34" charset="0"/>
        </a:defRPr>
      </a:lvl8pPr>
      <a:lvl9pPr marL="1828800" algn="l" rtl="0" fontAlgn="base">
        <a:spcBef>
          <a:spcPct val="0"/>
        </a:spcBef>
        <a:spcAft>
          <a:spcPct val="0"/>
        </a:spcAft>
        <a:defRPr sz="4400">
          <a:solidFill>
            <a:schemeClr val="tx2"/>
          </a:solidFill>
          <a:latin typeface="Impact" pitchFamily="34" charset="0"/>
        </a:defRPr>
      </a:lvl9pPr>
    </p:titleStyle>
    <p:bodyStyle>
      <a:lvl1pPr marL="342900" indent="-342900" algn="l" rtl="0" fontAlgn="base">
        <a:spcBef>
          <a:spcPct val="20000"/>
        </a:spcBef>
        <a:spcAft>
          <a:spcPct val="0"/>
        </a:spcAft>
        <a:buClr>
          <a:schemeClr val="accent1"/>
        </a:buClr>
        <a:buSzPct val="80000"/>
        <a:buFont typeface="Wingdings" pitchFamily="2" charset="2"/>
        <a:buBlip>
          <a:blip r:embed="rId15"/>
        </a:buBlip>
        <a:defRPr sz="3200">
          <a:solidFill>
            <a:schemeClr val="tx1"/>
          </a:solidFill>
          <a:latin typeface="+mn-lt"/>
          <a:ea typeface="+mn-ea"/>
          <a:cs typeface="+mn-cs"/>
        </a:defRPr>
      </a:lvl1pPr>
      <a:lvl2pPr marL="742950" indent="-285750" algn="l" rtl="0" fontAlgn="base">
        <a:spcBef>
          <a:spcPct val="20000"/>
        </a:spcBef>
        <a:spcAft>
          <a:spcPct val="0"/>
        </a:spcAft>
        <a:buSzPct val="130000"/>
        <a:buFont typeface="Wingdings" pitchFamily="2" charset="2"/>
        <a:buChar char="Ø"/>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w"/>
        <a:defRPr sz="2000">
          <a:solidFill>
            <a:schemeClr val="tx1"/>
          </a:solidFill>
          <a:latin typeface="+mn-lt"/>
        </a:defRPr>
      </a:lvl4pPr>
      <a:lvl5pPr marL="2057400" indent="-228600" algn="l" rtl="0" fontAlgn="base">
        <a:spcBef>
          <a:spcPct val="20000"/>
        </a:spcBef>
        <a:spcAft>
          <a:spcPct val="0"/>
        </a:spcAft>
        <a:buSzPct val="115000"/>
        <a:buBlip>
          <a:blip r:embed="rId16"/>
        </a:buBlip>
        <a:defRPr sz="2000">
          <a:solidFill>
            <a:schemeClr val="tx1"/>
          </a:solidFill>
          <a:latin typeface="+mn-lt"/>
        </a:defRPr>
      </a:lvl5pPr>
      <a:lvl6pPr marL="2514600" indent="-228600" algn="l" rtl="0" fontAlgn="base">
        <a:spcBef>
          <a:spcPct val="20000"/>
        </a:spcBef>
        <a:spcAft>
          <a:spcPct val="0"/>
        </a:spcAft>
        <a:buSzPct val="115000"/>
        <a:buBlip>
          <a:blip r:embed="rId16"/>
        </a:buBlip>
        <a:defRPr sz="2000">
          <a:solidFill>
            <a:schemeClr val="tx1"/>
          </a:solidFill>
          <a:latin typeface="+mn-lt"/>
        </a:defRPr>
      </a:lvl6pPr>
      <a:lvl7pPr marL="2971800" indent="-228600" algn="l" rtl="0" fontAlgn="base">
        <a:spcBef>
          <a:spcPct val="20000"/>
        </a:spcBef>
        <a:spcAft>
          <a:spcPct val="0"/>
        </a:spcAft>
        <a:buSzPct val="115000"/>
        <a:buBlip>
          <a:blip r:embed="rId16"/>
        </a:buBlip>
        <a:defRPr sz="2000">
          <a:solidFill>
            <a:schemeClr val="tx1"/>
          </a:solidFill>
          <a:latin typeface="+mn-lt"/>
        </a:defRPr>
      </a:lvl7pPr>
      <a:lvl8pPr marL="3429000" indent="-228600" algn="l" rtl="0" fontAlgn="base">
        <a:spcBef>
          <a:spcPct val="20000"/>
        </a:spcBef>
        <a:spcAft>
          <a:spcPct val="0"/>
        </a:spcAft>
        <a:buSzPct val="115000"/>
        <a:buBlip>
          <a:blip r:embed="rId16"/>
        </a:buBlip>
        <a:defRPr sz="2000">
          <a:solidFill>
            <a:schemeClr val="tx1"/>
          </a:solidFill>
          <a:latin typeface="+mn-lt"/>
        </a:defRPr>
      </a:lvl8pPr>
      <a:lvl9pPr marL="3886200" indent="-228600" algn="l" rtl="0" fontAlgn="base">
        <a:spcBef>
          <a:spcPct val="20000"/>
        </a:spcBef>
        <a:spcAft>
          <a:spcPct val="0"/>
        </a:spcAft>
        <a:buSzPct val="115000"/>
        <a:buBlip>
          <a:blip r:embed="rId16"/>
        </a:buBlip>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ctrTitle"/>
          </p:nvPr>
        </p:nvSpPr>
        <p:spPr>
          <a:xfrm>
            <a:off x="304800" y="1752600"/>
            <a:ext cx="8534400" cy="1066800"/>
          </a:xfrm>
        </p:spPr>
        <p:txBody>
          <a:bodyPr/>
          <a:lstStyle/>
          <a:p>
            <a:r>
              <a:rPr lang="en-US" sz="6000" dirty="0" smtClean="0">
                <a:solidFill>
                  <a:srgbClr val="0000FF"/>
                </a:solidFill>
              </a:rPr>
              <a:t>Data Backup Strategies </a:t>
            </a:r>
            <a:endParaRPr lang="en-US" sz="6000" dirty="0">
              <a:solidFill>
                <a:srgbClr val="0000FF"/>
              </a:solidFill>
            </a:endParaRPr>
          </a:p>
        </p:txBody>
      </p:sp>
      <p:sp>
        <p:nvSpPr>
          <p:cNvPr id="56323" name="Rectangle 3"/>
          <p:cNvSpPr>
            <a:spLocks noGrp="1" noChangeArrowheads="1"/>
          </p:cNvSpPr>
          <p:nvPr>
            <p:ph type="subTitle" idx="1"/>
          </p:nvPr>
        </p:nvSpPr>
        <p:spPr>
          <a:xfrm>
            <a:off x="0" y="4114800"/>
            <a:ext cx="4419600" cy="1752600"/>
          </a:xfrm>
          <a:effectLst>
            <a:outerShdw dist="45791" dir="3378596" algn="ctr" rotWithShape="0">
              <a:schemeClr val="bg2"/>
            </a:outerShdw>
          </a:effectLst>
        </p:spPr>
        <p:txBody>
          <a:bodyPr/>
          <a:lstStyle/>
          <a:p>
            <a:r>
              <a:rPr lang="en-US" i="1">
                <a:latin typeface="Georgia" pitchFamily="18" charset="0"/>
              </a:rPr>
              <a:t>Thomas Lisle Guffin</a:t>
            </a:r>
          </a:p>
          <a:p>
            <a:r>
              <a:rPr lang="en-US" sz="2400">
                <a:latin typeface="Georgia" pitchFamily="18" charset="0"/>
              </a:rPr>
              <a:t>Technical Evangelist</a:t>
            </a:r>
          </a:p>
          <a:p>
            <a:r>
              <a:rPr lang="en-US" sz="2400">
                <a:latin typeface="Monotype Corsiva" pitchFamily="66" charset="0"/>
              </a:rPr>
              <a:t>Higher Ground Technologies, Inc.</a:t>
            </a:r>
          </a:p>
          <a:p>
            <a:r>
              <a:rPr lang="en-US" sz="2400">
                <a:latin typeface="Monotype Corsiva" pitchFamily="66" charset="0"/>
              </a:rPr>
              <a:t>Collierville, Tennessee</a:t>
            </a:r>
          </a:p>
          <a:p>
            <a:endParaRPr lang="en-US">
              <a:latin typeface="Monotype Corsiva" pitchFamily="66" charset="0"/>
            </a:endParaRPr>
          </a:p>
        </p:txBody>
      </p:sp>
      <p:sp>
        <p:nvSpPr>
          <p:cNvPr id="6" name="Rectangle 6"/>
          <p:cNvSpPr>
            <a:spLocks noGrp="1" noChangeArrowheads="1"/>
          </p:cNvSpPr>
          <p:nvPr>
            <p:ph type="dt" sz="half" idx="2"/>
          </p:nvPr>
        </p:nvSpPr>
        <p:spPr/>
        <p:txBody>
          <a:bodyPr/>
          <a:lstStyle/>
          <a:p>
            <a:fld id="{672BB26A-68FD-461C-AF3E-FF0604CA2D10}" type="datetime1">
              <a:rPr lang="en-US" smtClean="0"/>
              <a:pPr/>
              <a:t>7/6/2009</a:t>
            </a:fld>
            <a:endParaRPr lang="en-US"/>
          </a:p>
        </p:txBody>
      </p:sp>
      <p:sp>
        <p:nvSpPr>
          <p:cNvPr id="7" name="Rectangle 7"/>
          <p:cNvSpPr>
            <a:spLocks noGrp="1" noChangeArrowheads="1"/>
          </p:cNvSpPr>
          <p:nvPr>
            <p:ph type="ftr" sz="quarter" idx="3"/>
          </p:nvPr>
        </p:nvSpPr>
        <p:spPr/>
        <p:txBody>
          <a:bodyPr/>
          <a:lstStyle/>
          <a:p>
            <a:r>
              <a:rPr lang="en-US" smtClean="0"/>
              <a:t>(C) 2008  Higher Ground Technologies, Inc.</a:t>
            </a:r>
            <a:endParaRPr lang="en-US"/>
          </a:p>
        </p:txBody>
      </p:sp>
      <p:pic>
        <p:nvPicPr>
          <p:cNvPr id="56337" name="Picture 17" descr="MCSO00049_0000[1]"/>
          <p:cNvPicPr>
            <a:picLocks noChangeAspect="1" noChangeArrowheads="1"/>
          </p:cNvPicPr>
          <p:nvPr/>
        </p:nvPicPr>
        <p:blipFill>
          <a:blip r:embed="rId3" cstate="print">
            <a:lum bright="-24000"/>
          </a:blip>
          <a:srcRect/>
          <a:stretch>
            <a:fillRect/>
          </a:stretch>
        </p:blipFill>
        <p:spPr bwMode="auto">
          <a:xfrm rot="2355641">
            <a:off x="6953952" y="94911"/>
            <a:ext cx="1885839" cy="2420773"/>
          </a:xfrm>
          <a:prstGeom prst="rect">
            <a:avLst/>
          </a:prstGeom>
          <a:noFill/>
        </p:spPr>
      </p:pic>
      <p:pic>
        <p:nvPicPr>
          <p:cNvPr id="56335" name="Picture 15" descr="2274_Intro_Splash"/>
          <p:cNvPicPr>
            <a:picLocks noChangeAspect="1" noChangeArrowheads="1"/>
          </p:cNvPicPr>
          <p:nvPr/>
        </p:nvPicPr>
        <p:blipFill>
          <a:blip r:embed="rId4" cstate="print">
            <a:lum bright="-18000" contrast="-6000"/>
          </a:blip>
          <a:srcRect/>
          <a:stretch>
            <a:fillRect/>
          </a:stretch>
        </p:blipFill>
        <p:spPr bwMode="auto">
          <a:xfrm>
            <a:off x="4102100" y="3429000"/>
            <a:ext cx="5041900" cy="32004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8153400" cy="1905000"/>
          </a:xfrm>
        </p:spPr>
        <p:txBody>
          <a:bodyPr/>
          <a:lstStyle/>
          <a:p>
            <a:pPr rtl="0" fontAlgn="base"/>
            <a:r>
              <a:rPr lang="en-US" sz="4400" dirty="0" smtClean="0">
                <a:solidFill>
                  <a:schemeClr val="tx2"/>
                </a:solidFill>
                <a:latin typeface="+mj-lt"/>
                <a:ea typeface="+mj-ea"/>
                <a:cs typeface="+mj-cs"/>
              </a:rPr>
              <a:t>Are there sufficient resources (time and $$) to have every possibility covered? </a:t>
            </a:r>
            <a:endParaRPr lang="en-US" dirty="0"/>
          </a:p>
        </p:txBody>
      </p:sp>
      <p:sp>
        <p:nvSpPr>
          <p:cNvPr id="3" name="Content Placeholder 2"/>
          <p:cNvSpPr>
            <a:spLocks noGrp="1"/>
          </p:cNvSpPr>
          <p:nvPr>
            <p:ph idx="1"/>
          </p:nvPr>
        </p:nvSpPr>
        <p:spPr>
          <a:xfrm>
            <a:off x="228600" y="1981200"/>
            <a:ext cx="8915400" cy="4495800"/>
          </a:xfrm>
        </p:spPr>
        <p:txBody>
          <a:bodyPr/>
          <a:lstStyle/>
          <a:p>
            <a:r>
              <a:rPr lang="en-US" dirty="0" smtClean="0"/>
              <a:t>What is your “backup budget”?</a:t>
            </a:r>
          </a:p>
          <a:p>
            <a:r>
              <a:rPr lang="en-US" dirty="0" smtClean="0"/>
              <a:t>What is your archive device rotation plan</a:t>
            </a:r>
          </a:p>
          <a:p>
            <a:pPr lvl="1"/>
            <a:r>
              <a:rPr lang="en-US" dirty="0" smtClean="0"/>
              <a:t>Can you get back to last week, last month, last year?</a:t>
            </a:r>
          </a:p>
          <a:p>
            <a:r>
              <a:rPr lang="en-US" dirty="0" smtClean="0"/>
              <a:t>Islands of information </a:t>
            </a:r>
          </a:p>
          <a:p>
            <a:pPr lvl="1"/>
            <a:r>
              <a:rPr lang="en-US" dirty="0" smtClean="0"/>
              <a:t>User data on laptop or workstation</a:t>
            </a:r>
          </a:p>
          <a:p>
            <a:pPr lvl="1"/>
            <a:r>
              <a:rPr lang="en-US" dirty="0" smtClean="0"/>
              <a:t>Ministry / group data store</a:t>
            </a:r>
          </a:p>
          <a:p>
            <a:r>
              <a:rPr lang="en-US" dirty="0" smtClean="0"/>
              <a:t>Much less expensive to provide on-line storage than archive storage</a:t>
            </a:r>
            <a:r>
              <a:rPr lang="en-US" dirty="0"/>
              <a:t/>
            </a:r>
            <a:br>
              <a:rPr lang="en-US" dirty="0"/>
            </a:br>
            <a:r>
              <a:rPr lang="en-US" dirty="0" smtClean="0"/>
              <a:t>	</a:t>
            </a:r>
          </a:p>
        </p:txBody>
      </p:sp>
      <p:sp>
        <p:nvSpPr>
          <p:cNvPr id="4" name="Date Placeholder 3"/>
          <p:cNvSpPr>
            <a:spLocks noGrp="1"/>
          </p:cNvSpPr>
          <p:nvPr>
            <p:ph type="dt" sz="half" idx="10"/>
          </p:nvPr>
        </p:nvSpPr>
        <p:spPr/>
        <p:txBody>
          <a:bodyPr/>
          <a:lstStyle/>
          <a:p>
            <a:fld id="{93C0EE72-B0F5-4F98-A0D4-1B016F34F161}" type="datetime1">
              <a:rPr lang="en-US" smtClean="0"/>
              <a:pPr/>
              <a:t>7/6/2009</a:t>
            </a:fld>
            <a:endParaRPr lang="en-US"/>
          </a:p>
        </p:txBody>
      </p:sp>
      <p:sp>
        <p:nvSpPr>
          <p:cNvPr id="5" name="Footer Placeholder 4"/>
          <p:cNvSpPr>
            <a:spLocks noGrp="1"/>
          </p:cNvSpPr>
          <p:nvPr>
            <p:ph type="ftr" sz="quarter" idx="11"/>
          </p:nvPr>
        </p:nvSpPr>
        <p:spPr/>
        <p:txBody>
          <a:bodyPr/>
          <a:lstStyle/>
          <a:p>
            <a:r>
              <a:rPr lang="en-US" smtClean="0"/>
              <a:t>(C) 2008  Higher Ground Technologies, Inc.</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7391400" cy="914400"/>
          </a:xfrm>
        </p:spPr>
        <p:txBody>
          <a:bodyPr/>
          <a:lstStyle/>
          <a:p>
            <a:pPr rtl="0" fontAlgn="base"/>
            <a:r>
              <a:rPr lang="en-US" sz="4400" dirty="0" smtClean="0">
                <a:solidFill>
                  <a:schemeClr val="tx2"/>
                </a:solidFill>
                <a:latin typeface="+mj-lt"/>
                <a:ea typeface="+mj-ea"/>
                <a:cs typeface="+mj-cs"/>
              </a:rPr>
              <a:t>Are some “risks” acceptable?</a:t>
            </a:r>
            <a:endParaRPr lang="en-US" dirty="0" smtClean="0"/>
          </a:p>
        </p:txBody>
      </p:sp>
      <p:sp>
        <p:nvSpPr>
          <p:cNvPr id="3" name="Content Placeholder 2"/>
          <p:cNvSpPr>
            <a:spLocks noGrp="1"/>
          </p:cNvSpPr>
          <p:nvPr>
            <p:ph idx="1"/>
          </p:nvPr>
        </p:nvSpPr>
        <p:spPr>
          <a:xfrm>
            <a:off x="228600" y="1371600"/>
            <a:ext cx="8229600" cy="4724400"/>
          </a:xfrm>
        </p:spPr>
        <p:txBody>
          <a:bodyPr/>
          <a:lstStyle/>
          <a:p>
            <a:r>
              <a:rPr lang="en-US" dirty="0" smtClean="0"/>
              <a:t>How do you assess the risk?</a:t>
            </a:r>
          </a:p>
          <a:p>
            <a:r>
              <a:rPr lang="en-US" dirty="0" smtClean="0"/>
              <a:t>Probability of loss occurring </a:t>
            </a:r>
          </a:p>
          <a:p>
            <a:pPr lvl="1"/>
            <a:r>
              <a:rPr lang="en-US" dirty="0" smtClean="0"/>
              <a:t>Data or Hardware</a:t>
            </a:r>
          </a:p>
          <a:p>
            <a:r>
              <a:rPr lang="en-US" dirty="0" smtClean="0"/>
              <a:t>How Critical  - </a:t>
            </a:r>
          </a:p>
          <a:p>
            <a:pPr lvl="1"/>
            <a:r>
              <a:rPr lang="en-US" dirty="0" smtClean="0"/>
              <a:t>Data or Service </a:t>
            </a:r>
          </a:p>
          <a:p>
            <a:pPr lvl="1"/>
            <a:r>
              <a:rPr lang="en-US" dirty="0" smtClean="0"/>
              <a:t>Current-</a:t>
            </a:r>
            <a:r>
              <a:rPr lang="en-US" dirty="0" err="1" smtClean="0"/>
              <a:t>ness</a:t>
            </a:r>
            <a:r>
              <a:rPr lang="en-US" dirty="0" smtClean="0"/>
              <a:t> of restore</a:t>
            </a:r>
          </a:p>
          <a:p>
            <a:r>
              <a:rPr lang="en-US" dirty="0" smtClean="0"/>
              <a:t>Allowable time to restore</a:t>
            </a:r>
          </a:p>
          <a:p>
            <a:pPr lvl="1"/>
            <a:r>
              <a:rPr lang="en-US" dirty="0" smtClean="0"/>
              <a:t>Will your staff give you a week or two</a:t>
            </a:r>
          </a:p>
          <a:p>
            <a:pPr lvl="1"/>
            <a:r>
              <a:rPr lang="en-US" dirty="0" smtClean="0"/>
              <a:t>Time to source new hardware</a:t>
            </a:r>
          </a:p>
          <a:p>
            <a:endParaRPr lang="en-US" dirty="0" smtClean="0"/>
          </a:p>
        </p:txBody>
      </p:sp>
      <p:sp>
        <p:nvSpPr>
          <p:cNvPr id="4" name="Date Placeholder 3"/>
          <p:cNvSpPr>
            <a:spLocks noGrp="1"/>
          </p:cNvSpPr>
          <p:nvPr>
            <p:ph type="dt" sz="half" idx="10"/>
          </p:nvPr>
        </p:nvSpPr>
        <p:spPr/>
        <p:txBody>
          <a:bodyPr/>
          <a:lstStyle/>
          <a:p>
            <a:fld id="{93C0EE72-B0F5-4F98-A0D4-1B016F34F161}" type="datetime1">
              <a:rPr lang="en-US" smtClean="0"/>
              <a:pPr/>
              <a:t>7/6/2009</a:t>
            </a:fld>
            <a:endParaRPr lang="en-US"/>
          </a:p>
        </p:txBody>
      </p:sp>
      <p:sp>
        <p:nvSpPr>
          <p:cNvPr id="5" name="Footer Placeholder 4"/>
          <p:cNvSpPr>
            <a:spLocks noGrp="1"/>
          </p:cNvSpPr>
          <p:nvPr>
            <p:ph type="ftr" sz="quarter" idx="11"/>
          </p:nvPr>
        </p:nvSpPr>
        <p:spPr/>
        <p:txBody>
          <a:bodyPr/>
          <a:lstStyle/>
          <a:p>
            <a:r>
              <a:rPr lang="en-US" smtClean="0"/>
              <a:t>(C) 2008  Higher Ground Technologies, Inc.</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4400" dirty="0" smtClean="0">
                <a:solidFill>
                  <a:schemeClr val="tx2"/>
                </a:solidFill>
                <a:latin typeface="+mj-lt"/>
                <a:ea typeface="+mj-ea"/>
                <a:cs typeface="+mj-cs"/>
              </a:rPr>
              <a:t>Is a data backup all you need?</a:t>
            </a:r>
            <a:endParaRPr lang="en-US" sz="4400" dirty="0" smtClean="0"/>
          </a:p>
        </p:txBody>
      </p:sp>
      <p:sp>
        <p:nvSpPr>
          <p:cNvPr id="3" name="Content Placeholder 2"/>
          <p:cNvSpPr>
            <a:spLocks noGrp="1"/>
          </p:cNvSpPr>
          <p:nvPr>
            <p:ph idx="1"/>
          </p:nvPr>
        </p:nvSpPr>
        <p:spPr>
          <a:xfrm>
            <a:off x="228600" y="1219200"/>
            <a:ext cx="8686800" cy="4876800"/>
          </a:xfrm>
        </p:spPr>
        <p:txBody>
          <a:bodyPr/>
          <a:lstStyle/>
          <a:p>
            <a:r>
              <a:rPr lang="en-US" dirty="0" smtClean="0"/>
              <a:t>How important is  Active Directory?</a:t>
            </a:r>
          </a:p>
          <a:p>
            <a:r>
              <a:rPr lang="en-US" dirty="0" smtClean="0"/>
              <a:t>System State</a:t>
            </a:r>
          </a:p>
          <a:p>
            <a:r>
              <a:rPr lang="en-US" dirty="0" smtClean="0"/>
              <a:t>Shadow copy components</a:t>
            </a:r>
          </a:p>
          <a:p>
            <a:r>
              <a:rPr lang="en-US" dirty="0" smtClean="0"/>
              <a:t>Does a RAID set eliminate the need for backups?</a:t>
            </a:r>
          </a:p>
          <a:p>
            <a:r>
              <a:rPr lang="en-US" dirty="0" smtClean="0"/>
              <a:t>Majority of “Major” restores start w/ reload of OS</a:t>
            </a:r>
          </a:p>
          <a:p>
            <a:pPr lvl="1"/>
            <a:r>
              <a:rPr lang="en-US" dirty="0" smtClean="0"/>
              <a:t>Significant %% of those are on new hardware</a:t>
            </a:r>
          </a:p>
          <a:p>
            <a:r>
              <a:rPr lang="en-US" dirty="0" smtClean="0"/>
              <a:t>Hardware shelf spares, servers with under utilization</a:t>
            </a:r>
          </a:p>
          <a:p>
            <a:r>
              <a:rPr lang="en-US" dirty="0" smtClean="0"/>
              <a:t>Off-site copies of all install s/w and license keys</a:t>
            </a:r>
          </a:p>
        </p:txBody>
      </p:sp>
      <p:sp>
        <p:nvSpPr>
          <p:cNvPr id="4" name="Date Placeholder 3"/>
          <p:cNvSpPr>
            <a:spLocks noGrp="1"/>
          </p:cNvSpPr>
          <p:nvPr>
            <p:ph type="dt" sz="half" idx="10"/>
          </p:nvPr>
        </p:nvSpPr>
        <p:spPr/>
        <p:txBody>
          <a:bodyPr/>
          <a:lstStyle/>
          <a:p>
            <a:fld id="{93C0EE72-B0F5-4F98-A0D4-1B016F34F161}" type="datetime1">
              <a:rPr lang="en-US" smtClean="0"/>
              <a:pPr/>
              <a:t>7/6/2009</a:t>
            </a:fld>
            <a:endParaRPr lang="en-US"/>
          </a:p>
        </p:txBody>
      </p:sp>
      <p:sp>
        <p:nvSpPr>
          <p:cNvPr id="5" name="Footer Placeholder 4"/>
          <p:cNvSpPr>
            <a:spLocks noGrp="1"/>
          </p:cNvSpPr>
          <p:nvPr>
            <p:ph type="ftr" sz="quarter" idx="11"/>
          </p:nvPr>
        </p:nvSpPr>
        <p:spPr/>
        <p:txBody>
          <a:bodyPr/>
          <a:lstStyle/>
          <a:p>
            <a:r>
              <a:rPr lang="en-US" smtClean="0"/>
              <a:t>(C) 2008  Higher Ground Technologies, Inc.</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0"/>
            <a:ext cx="7391400" cy="1143000"/>
          </a:xfrm>
        </p:spPr>
        <p:txBody>
          <a:bodyPr/>
          <a:lstStyle/>
          <a:p>
            <a:pPr rtl="0" fontAlgn="base"/>
            <a:r>
              <a:rPr lang="en-US" sz="4400" dirty="0" smtClean="0">
                <a:solidFill>
                  <a:schemeClr val="tx2"/>
                </a:solidFill>
                <a:latin typeface="+mj-lt"/>
                <a:ea typeface="+mj-ea"/>
                <a:cs typeface="+mj-cs"/>
              </a:rPr>
              <a:t>The “Disaster Recovery Plan”</a:t>
            </a:r>
            <a:endParaRPr lang="en-US" dirty="0" smtClean="0"/>
          </a:p>
        </p:txBody>
      </p:sp>
      <p:sp>
        <p:nvSpPr>
          <p:cNvPr id="3" name="Content Placeholder 2"/>
          <p:cNvSpPr>
            <a:spLocks noGrp="1"/>
          </p:cNvSpPr>
          <p:nvPr>
            <p:ph idx="1"/>
          </p:nvPr>
        </p:nvSpPr>
        <p:spPr>
          <a:xfrm>
            <a:off x="228600" y="1447800"/>
            <a:ext cx="8763000" cy="4648200"/>
          </a:xfrm>
        </p:spPr>
        <p:txBody>
          <a:bodyPr/>
          <a:lstStyle/>
          <a:p>
            <a:r>
              <a:rPr lang="en-US" dirty="0" smtClean="0"/>
              <a:t>What data and services – at a minimum – would be required?</a:t>
            </a:r>
          </a:p>
          <a:p>
            <a:pPr lvl="1"/>
            <a:r>
              <a:rPr lang="en-US" dirty="0" smtClean="0"/>
              <a:t>Shelby – some where to run it and some way to access it</a:t>
            </a:r>
          </a:p>
          <a:p>
            <a:pPr lvl="1"/>
            <a:r>
              <a:rPr lang="en-US" dirty="0" smtClean="0"/>
              <a:t>E-mail – access to domain name servers to re-point MX</a:t>
            </a:r>
          </a:p>
          <a:p>
            <a:pPr lvl="1"/>
            <a:r>
              <a:rPr lang="en-US" dirty="0" smtClean="0"/>
              <a:t>Web services – ability to make fast edits to communicate with staff, members, public</a:t>
            </a:r>
          </a:p>
          <a:p>
            <a:pPr lvl="1"/>
            <a:r>
              <a:rPr lang="en-US" dirty="0" smtClean="0"/>
              <a:t>Voice communications –  a quick way to bring up a distributed voice network</a:t>
            </a:r>
          </a:p>
        </p:txBody>
      </p:sp>
      <p:sp>
        <p:nvSpPr>
          <p:cNvPr id="4" name="Date Placeholder 3"/>
          <p:cNvSpPr>
            <a:spLocks noGrp="1"/>
          </p:cNvSpPr>
          <p:nvPr>
            <p:ph type="dt" sz="half" idx="10"/>
          </p:nvPr>
        </p:nvSpPr>
        <p:spPr/>
        <p:txBody>
          <a:bodyPr/>
          <a:lstStyle/>
          <a:p>
            <a:fld id="{93C0EE72-B0F5-4F98-A0D4-1B016F34F161}" type="datetime1">
              <a:rPr lang="en-US" smtClean="0"/>
              <a:pPr/>
              <a:t>7/6/2009</a:t>
            </a:fld>
            <a:endParaRPr lang="en-US"/>
          </a:p>
        </p:txBody>
      </p:sp>
      <p:sp>
        <p:nvSpPr>
          <p:cNvPr id="5" name="Footer Placeholder 4"/>
          <p:cNvSpPr>
            <a:spLocks noGrp="1"/>
          </p:cNvSpPr>
          <p:nvPr>
            <p:ph type="ftr" sz="quarter" idx="11"/>
          </p:nvPr>
        </p:nvSpPr>
        <p:spPr/>
        <p:txBody>
          <a:bodyPr/>
          <a:lstStyle/>
          <a:p>
            <a:r>
              <a:rPr lang="en-US" smtClean="0"/>
              <a:t>(C) 2008  Higher Ground Technologies, Inc.</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Backup Devices &amp; Software</a:t>
            </a:r>
            <a:endParaRPr lang="en-US" dirty="0"/>
          </a:p>
        </p:txBody>
      </p:sp>
      <p:sp>
        <p:nvSpPr>
          <p:cNvPr id="3" name="Content Placeholder 2"/>
          <p:cNvSpPr>
            <a:spLocks noGrp="1"/>
          </p:cNvSpPr>
          <p:nvPr>
            <p:ph idx="1"/>
          </p:nvPr>
        </p:nvSpPr>
        <p:spPr/>
        <p:txBody>
          <a:bodyPr/>
          <a:lstStyle/>
          <a:p>
            <a:r>
              <a:rPr lang="en-US" dirty="0" smtClean="0"/>
              <a:t>Why not storage servers, NAS, UDB HDD, etc.</a:t>
            </a:r>
          </a:p>
          <a:p>
            <a:r>
              <a:rPr lang="en-US" dirty="0" smtClean="0"/>
              <a:t>What is the future with tapes?</a:t>
            </a:r>
          </a:p>
          <a:p>
            <a:r>
              <a:rPr lang="en-US" dirty="0" smtClean="0"/>
              <a:t>Tape Library /Auto Loader</a:t>
            </a:r>
          </a:p>
          <a:p>
            <a:r>
              <a:rPr lang="en-US" dirty="0" smtClean="0"/>
              <a:t>Software - ????</a:t>
            </a:r>
          </a:p>
          <a:p>
            <a:r>
              <a:rPr lang="en-US" dirty="0" smtClean="0"/>
              <a:t>On Line Backups  - </a:t>
            </a:r>
            <a:r>
              <a:rPr lang="en-US" smtClean="0"/>
              <a:t>Hosted Shelby Servers</a:t>
            </a:r>
            <a:endParaRPr lang="en-US" dirty="0"/>
          </a:p>
        </p:txBody>
      </p:sp>
      <p:sp>
        <p:nvSpPr>
          <p:cNvPr id="4" name="Date Placeholder 3"/>
          <p:cNvSpPr>
            <a:spLocks noGrp="1"/>
          </p:cNvSpPr>
          <p:nvPr>
            <p:ph type="dt" sz="half" idx="10"/>
          </p:nvPr>
        </p:nvSpPr>
        <p:spPr/>
        <p:txBody>
          <a:bodyPr/>
          <a:lstStyle/>
          <a:p>
            <a:fld id="{93C0EE72-B0F5-4F98-A0D4-1B016F34F161}" type="datetime1">
              <a:rPr lang="en-US" smtClean="0"/>
              <a:pPr/>
              <a:t>7/6/2009</a:t>
            </a:fld>
            <a:endParaRPr lang="en-US"/>
          </a:p>
        </p:txBody>
      </p:sp>
      <p:sp>
        <p:nvSpPr>
          <p:cNvPr id="5" name="Footer Placeholder 4"/>
          <p:cNvSpPr>
            <a:spLocks noGrp="1"/>
          </p:cNvSpPr>
          <p:nvPr>
            <p:ph type="ftr" sz="quarter" idx="11"/>
          </p:nvPr>
        </p:nvSpPr>
        <p:spPr/>
        <p:txBody>
          <a:bodyPr/>
          <a:lstStyle/>
          <a:p>
            <a:r>
              <a:rPr lang="en-US" smtClean="0"/>
              <a:t>(C) 2008  Higher Ground Technologies, Inc.</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ctrTitle"/>
          </p:nvPr>
        </p:nvSpPr>
        <p:spPr>
          <a:xfrm>
            <a:off x="0" y="2667000"/>
            <a:ext cx="5715000" cy="1143000"/>
          </a:xfrm>
        </p:spPr>
        <p:txBody>
          <a:bodyPr/>
          <a:lstStyle/>
          <a:p>
            <a:r>
              <a:rPr lang="en-US" sz="4800" dirty="0"/>
              <a:t>Thanks for Attending</a:t>
            </a:r>
            <a:br>
              <a:rPr lang="en-US" sz="4800" dirty="0"/>
            </a:br>
            <a:r>
              <a:rPr lang="en-US" sz="3600" i="1" dirty="0"/>
              <a:t>We Welcome:</a:t>
            </a:r>
          </a:p>
        </p:txBody>
      </p:sp>
      <p:graphicFrame>
        <p:nvGraphicFramePr>
          <p:cNvPr id="6" name="Diagram 5"/>
          <p:cNvGraphicFramePr/>
          <p:nvPr/>
        </p:nvGraphicFramePr>
        <p:xfrm>
          <a:off x="5715000" y="1143000"/>
          <a:ext cx="32004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6"/>
          <p:cNvSpPr>
            <a:spLocks noGrp="1" noChangeArrowheads="1"/>
          </p:cNvSpPr>
          <p:nvPr>
            <p:ph type="dt" sz="half" idx="2"/>
          </p:nvPr>
        </p:nvSpPr>
        <p:spPr/>
        <p:txBody>
          <a:bodyPr/>
          <a:lstStyle/>
          <a:p>
            <a:fld id="{BB92C42A-E4F8-400C-AFBD-83D61B6AC5EF}" type="datetime1">
              <a:rPr lang="en-US" smtClean="0"/>
              <a:pPr/>
              <a:t>7/6/2009</a:t>
            </a:fld>
            <a:endParaRPr lang="en-US"/>
          </a:p>
        </p:txBody>
      </p:sp>
      <p:sp>
        <p:nvSpPr>
          <p:cNvPr id="5" name="Rectangle 7"/>
          <p:cNvSpPr>
            <a:spLocks noGrp="1" noChangeArrowheads="1"/>
          </p:cNvSpPr>
          <p:nvPr>
            <p:ph type="ftr" sz="quarter" idx="3"/>
          </p:nvPr>
        </p:nvSpPr>
        <p:spPr/>
        <p:txBody>
          <a:bodyPr/>
          <a:lstStyle/>
          <a:p>
            <a:r>
              <a:rPr lang="en-US" smtClean="0"/>
              <a:t>(C) 2008  Higher Ground Technologies, Inc.</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9" name="Rectangle 19"/>
          <p:cNvSpPr>
            <a:spLocks noGrp="1" noChangeArrowheads="1"/>
          </p:cNvSpPr>
          <p:nvPr>
            <p:ph type="title"/>
          </p:nvPr>
        </p:nvSpPr>
        <p:spPr/>
        <p:txBody>
          <a:bodyPr/>
          <a:lstStyle/>
          <a:p>
            <a:r>
              <a:rPr lang="en-US" sz="5400" dirty="0" smtClean="0"/>
              <a:t>Scenario 1</a:t>
            </a:r>
            <a:endParaRPr lang="en-US" sz="5400" dirty="0"/>
          </a:p>
        </p:txBody>
      </p:sp>
      <p:sp>
        <p:nvSpPr>
          <p:cNvPr id="194578" name="Rectangle 18"/>
          <p:cNvSpPr>
            <a:spLocks noGrp="1" noChangeArrowheads="1"/>
          </p:cNvSpPr>
          <p:nvPr>
            <p:ph idx="1"/>
          </p:nvPr>
        </p:nvSpPr>
        <p:spPr>
          <a:xfrm>
            <a:off x="381000" y="1981200"/>
            <a:ext cx="8077200" cy="1676400"/>
          </a:xfrm>
        </p:spPr>
        <p:txBody>
          <a:bodyPr/>
          <a:lstStyle/>
          <a:p>
            <a:r>
              <a:rPr lang="en-US" dirty="0" smtClean="0"/>
              <a:t>A user deletes a </a:t>
            </a:r>
            <a:r>
              <a:rPr lang="en-US" sz="3600" dirty="0" smtClean="0"/>
              <a:t>spreadsheet</a:t>
            </a:r>
            <a:r>
              <a:rPr lang="en-US" dirty="0" smtClean="0"/>
              <a:t> that has critical data.   The file must be restored within the next hour.</a:t>
            </a:r>
          </a:p>
          <a:p>
            <a:r>
              <a:rPr lang="en-US" dirty="0" smtClean="0"/>
              <a:t>How did you plan for this situation?</a:t>
            </a:r>
          </a:p>
          <a:p>
            <a:r>
              <a:rPr lang="en-US" dirty="0" smtClean="0"/>
              <a:t>What are the steps to restore the file in the time requested?</a:t>
            </a:r>
            <a:endParaRPr lang="en-US" dirty="0"/>
          </a:p>
          <a:p>
            <a:endParaRPr lang="en-US" dirty="0"/>
          </a:p>
        </p:txBody>
      </p:sp>
      <p:sp>
        <p:nvSpPr>
          <p:cNvPr id="4" name="Date Placeholder 3"/>
          <p:cNvSpPr>
            <a:spLocks noGrp="1"/>
          </p:cNvSpPr>
          <p:nvPr>
            <p:ph type="dt" sz="half" idx="10"/>
          </p:nvPr>
        </p:nvSpPr>
        <p:spPr/>
        <p:txBody>
          <a:bodyPr/>
          <a:lstStyle/>
          <a:p>
            <a:fld id="{1853AD2E-8C09-44CB-9E41-6CD2851A7A91}" type="datetime1">
              <a:rPr lang="en-US" smtClean="0"/>
              <a:pPr/>
              <a:t>7/6/2009</a:t>
            </a:fld>
            <a:endParaRPr lang="en-US"/>
          </a:p>
        </p:txBody>
      </p:sp>
      <p:sp>
        <p:nvSpPr>
          <p:cNvPr id="5" name="Footer Placeholder 4"/>
          <p:cNvSpPr>
            <a:spLocks noGrp="1"/>
          </p:cNvSpPr>
          <p:nvPr>
            <p:ph type="ftr" sz="quarter" idx="11"/>
          </p:nvPr>
        </p:nvSpPr>
        <p:spPr/>
        <p:txBody>
          <a:bodyPr/>
          <a:lstStyle/>
          <a:p>
            <a:r>
              <a:rPr lang="en-US" smtClean="0"/>
              <a:t>(C) 2008  Higher Ground Technologies, Inc.</a:t>
            </a:r>
            <a:endParaRPr 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9" name="Rectangle 19"/>
          <p:cNvSpPr>
            <a:spLocks noGrp="1" noChangeArrowheads="1"/>
          </p:cNvSpPr>
          <p:nvPr>
            <p:ph type="title"/>
          </p:nvPr>
        </p:nvSpPr>
        <p:spPr/>
        <p:txBody>
          <a:bodyPr/>
          <a:lstStyle/>
          <a:p>
            <a:r>
              <a:rPr lang="en-US" sz="5400" dirty="0" smtClean="0"/>
              <a:t>Scenario 2</a:t>
            </a:r>
            <a:endParaRPr lang="en-US" sz="5400" dirty="0"/>
          </a:p>
        </p:txBody>
      </p:sp>
      <p:sp>
        <p:nvSpPr>
          <p:cNvPr id="194578" name="Rectangle 18"/>
          <p:cNvSpPr>
            <a:spLocks noGrp="1" noChangeArrowheads="1"/>
          </p:cNvSpPr>
          <p:nvPr>
            <p:ph idx="1"/>
          </p:nvPr>
        </p:nvSpPr>
        <p:spPr>
          <a:xfrm>
            <a:off x="381000" y="1981200"/>
            <a:ext cx="8077200" cy="1676400"/>
          </a:xfrm>
        </p:spPr>
        <p:txBody>
          <a:bodyPr/>
          <a:lstStyle/>
          <a:p>
            <a:r>
              <a:rPr lang="en-US" dirty="0" smtClean="0"/>
              <a:t>The Sr. Pastor’s .</a:t>
            </a:r>
            <a:r>
              <a:rPr lang="en-US" dirty="0" err="1" smtClean="0"/>
              <a:t>pst</a:t>
            </a:r>
            <a:r>
              <a:rPr lang="en-US" dirty="0" smtClean="0"/>
              <a:t> file is corrupt.  (your church uses an external POP/SMTP server and Outlook clients).  Get his e-mail and contacts back or suffer the consequences.</a:t>
            </a:r>
          </a:p>
          <a:p>
            <a:r>
              <a:rPr lang="en-US" dirty="0" smtClean="0"/>
              <a:t>How did you plan for this situation?</a:t>
            </a:r>
          </a:p>
          <a:p>
            <a:r>
              <a:rPr lang="en-US" dirty="0" smtClean="0"/>
              <a:t>What “</a:t>
            </a:r>
            <a:r>
              <a:rPr lang="en-US" dirty="0" err="1" smtClean="0"/>
              <a:t>gotcha’s</a:t>
            </a:r>
            <a:r>
              <a:rPr lang="en-US" dirty="0" smtClean="0"/>
              <a:t>” might you encounter in restoring this file?</a:t>
            </a:r>
            <a:endParaRPr lang="en-US" dirty="0"/>
          </a:p>
          <a:p>
            <a:endParaRPr lang="en-US" dirty="0"/>
          </a:p>
        </p:txBody>
      </p:sp>
      <p:sp>
        <p:nvSpPr>
          <p:cNvPr id="4" name="Date Placeholder 3"/>
          <p:cNvSpPr>
            <a:spLocks noGrp="1"/>
          </p:cNvSpPr>
          <p:nvPr>
            <p:ph type="dt" sz="half" idx="10"/>
          </p:nvPr>
        </p:nvSpPr>
        <p:spPr/>
        <p:txBody>
          <a:bodyPr/>
          <a:lstStyle/>
          <a:p>
            <a:fld id="{95956ED0-9C83-44CA-8CD3-04902534A320}" type="datetime1">
              <a:rPr lang="en-US" smtClean="0"/>
              <a:pPr/>
              <a:t>7/6/2009</a:t>
            </a:fld>
            <a:endParaRPr lang="en-US"/>
          </a:p>
        </p:txBody>
      </p:sp>
      <p:sp>
        <p:nvSpPr>
          <p:cNvPr id="5" name="Footer Placeholder 4"/>
          <p:cNvSpPr>
            <a:spLocks noGrp="1"/>
          </p:cNvSpPr>
          <p:nvPr>
            <p:ph type="ftr" sz="quarter" idx="11"/>
          </p:nvPr>
        </p:nvSpPr>
        <p:spPr/>
        <p:txBody>
          <a:bodyPr/>
          <a:lstStyle/>
          <a:p>
            <a:r>
              <a:rPr lang="en-US" smtClean="0"/>
              <a:t>(C) 2008  Higher Ground Technologies, Inc.</a:t>
            </a:r>
            <a:endParaRPr 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9" name="Rectangle 19"/>
          <p:cNvSpPr>
            <a:spLocks noGrp="1" noChangeArrowheads="1"/>
          </p:cNvSpPr>
          <p:nvPr>
            <p:ph type="title"/>
          </p:nvPr>
        </p:nvSpPr>
        <p:spPr/>
        <p:txBody>
          <a:bodyPr/>
          <a:lstStyle/>
          <a:p>
            <a:r>
              <a:rPr lang="en-US" sz="5400" dirty="0" smtClean="0"/>
              <a:t>Scenario 3</a:t>
            </a:r>
            <a:endParaRPr lang="en-US" sz="5400" dirty="0"/>
          </a:p>
        </p:txBody>
      </p:sp>
      <p:sp>
        <p:nvSpPr>
          <p:cNvPr id="194578" name="Rectangle 18"/>
          <p:cNvSpPr>
            <a:spLocks noGrp="1" noChangeArrowheads="1"/>
          </p:cNvSpPr>
          <p:nvPr>
            <p:ph idx="1"/>
          </p:nvPr>
        </p:nvSpPr>
        <p:spPr>
          <a:xfrm>
            <a:off x="381000" y="1295400"/>
            <a:ext cx="8534400" cy="4876800"/>
          </a:xfrm>
        </p:spPr>
        <p:txBody>
          <a:bodyPr/>
          <a:lstStyle/>
          <a:p>
            <a:r>
              <a:rPr lang="en-US" dirty="0" smtClean="0"/>
              <a:t>At 4:00 PM on a very busy (from a data entry standpoint) day, your Shelby/SQL/Data Server suffers an unexpected shutdown.  The system reboots fine, but 30 minutes later, users start reporting missing data.  Shelby support advises you to “restore last night’s backup”.</a:t>
            </a:r>
          </a:p>
          <a:p>
            <a:r>
              <a:rPr lang="en-US" dirty="0" smtClean="0"/>
              <a:t>How long will it take you to have Shelby back on line?</a:t>
            </a:r>
          </a:p>
          <a:p>
            <a:r>
              <a:rPr lang="en-US" dirty="0" smtClean="0"/>
              <a:t>How much data will need to be re-entered ?</a:t>
            </a:r>
          </a:p>
          <a:p>
            <a:endParaRPr lang="en-US" dirty="0"/>
          </a:p>
          <a:p>
            <a:endParaRPr lang="en-US" dirty="0"/>
          </a:p>
        </p:txBody>
      </p:sp>
      <p:sp>
        <p:nvSpPr>
          <p:cNvPr id="4" name="Date Placeholder 3"/>
          <p:cNvSpPr>
            <a:spLocks noGrp="1"/>
          </p:cNvSpPr>
          <p:nvPr>
            <p:ph type="dt" sz="half" idx="10"/>
          </p:nvPr>
        </p:nvSpPr>
        <p:spPr/>
        <p:txBody>
          <a:bodyPr/>
          <a:lstStyle/>
          <a:p>
            <a:fld id="{DA53DB5A-41FE-44E6-9D02-C247E04E10DA}" type="datetime1">
              <a:rPr lang="en-US" smtClean="0"/>
              <a:pPr/>
              <a:t>7/6/2009</a:t>
            </a:fld>
            <a:endParaRPr lang="en-US"/>
          </a:p>
        </p:txBody>
      </p:sp>
      <p:sp>
        <p:nvSpPr>
          <p:cNvPr id="5" name="Footer Placeholder 4"/>
          <p:cNvSpPr>
            <a:spLocks noGrp="1"/>
          </p:cNvSpPr>
          <p:nvPr>
            <p:ph type="ftr" sz="quarter" idx="11"/>
          </p:nvPr>
        </p:nvSpPr>
        <p:spPr/>
        <p:txBody>
          <a:bodyPr/>
          <a:lstStyle/>
          <a:p>
            <a:r>
              <a:rPr lang="en-US" smtClean="0"/>
              <a:t>(C) 2008  Higher Ground Technologies, Inc.</a:t>
            </a:r>
            <a:endParaRPr 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9" name="Rectangle 19"/>
          <p:cNvSpPr>
            <a:spLocks noGrp="1" noChangeArrowheads="1"/>
          </p:cNvSpPr>
          <p:nvPr>
            <p:ph type="title"/>
          </p:nvPr>
        </p:nvSpPr>
        <p:spPr/>
        <p:txBody>
          <a:bodyPr/>
          <a:lstStyle/>
          <a:p>
            <a:r>
              <a:rPr lang="en-US" sz="5400" dirty="0" smtClean="0"/>
              <a:t>Scenario 4</a:t>
            </a:r>
            <a:endParaRPr lang="en-US" sz="5400" dirty="0"/>
          </a:p>
        </p:txBody>
      </p:sp>
      <p:sp>
        <p:nvSpPr>
          <p:cNvPr id="194578" name="Rectangle 18"/>
          <p:cNvSpPr>
            <a:spLocks noGrp="1" noChangeArrowheads="1"/>
          </p:cNvSpPr>
          <p:nvPr>
            <p:ph idx="1"/>
          </p:nvPr>
        </p:nvSpPr>
        <p:spPr>
          <a:xfrm>
            <a:off x="152400" y="1295400"/>
            <a:ext cx="8763000" cy="4876800"/>
          </a:xfrm>
        </p:spPr>
        <p:txBody>
          <a:bodyPr/>
          <a:lstStyle/>
          <a:p>
            <a:r>
              <a:rPr lang="en-US" dirty="0" smtClean="0"/>
              <a:t>A power spike causes a catastrophic failure of your Exchange Server.  There are burn marks on the mother board.  The RAID controller and at least two HDDs are dead.  The server  has been in service for four years and identical replacement parts are non-existent.  </a:t>
            </a:r>
          </a:p>
          <a:p>
            <a:r>
              <a:rPr lang="en-US" dirty="0" smtClean="0"/>
              <a:t>How long will it take you to have Exchange back on line?</a:t>
            </a:r>
          </a:p>
          <a:p>
            <a:r>
              <a:rPr lang="en-US" dirty="0" smtClean="0"/>
              <a:t>How patient will your staff be when e-mail is not working?</a:t>
            </a:r>
          </a:p>
          <a:p>
            <a:endParaRPr lang="en-US" dirty="0"/>
          </a:p>
          <a:p>
            <a:endParaRPr lang="en-US" dirty="0"/>
          </a:p>
        </p:txBody>
      </p:sp>
      <p:sp>
        <p:nvSpPr>
          <p:cNvPr id="4" name="Date Placeholder 3"/>
          <p:cNvSpPr>
            <a:spLocks noGrp="1"/>
          </p:cNvSpPr>
          <p:nvPr>
            <p:ph type="dt" sz="half" idx="10"/>
          </p:nvPr>
        </p:nvSpPr>
        <p:spPr/>
        <p:txBody>
          <a:bodyPr/>
          <a:lstStyle/>
          <a:p>
            <a:fld id="{903D14E6-E8A1-4FA1-BDC7-D8A4399971C7}" type="datetime1">
              <a:rPr lang="en-US" smtClean="0"/>
              <a:pPr/>
              <a:t>7/6/2009</a:t>
            </a:fld>
            <a:endParaRPr lang="en-US"/>
          </a:p>
        </p:txBody>
      </p:sp>
      <p:sp>
        <p:nvSpPr>
          <p:cNvPr id="5" name="Footer Placeholder 4"/>
          <p:cNvSpPr>
            <a:spLocks noGrp="1"/>
          </p:cNvSpPr>
          <p:nvPr>
            <p:ph type="ftr" sz="quarter" idx="11"/>
          </p:nvPr>
        </p:nvSpPr>
        <p:spPr/>
        <p:txBody>
          <a:bodyPr/>
          <a:lstStyle/>
          <a:p>
            <a:r>
              <a:rPr lang="en-US" smtClean="0"/>
              <a:t>(C) 2008  Higher Ground Technologies, Inc.</a:t>
            </a:r>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9" name="Rectangle 19"/>
          <p:cNvSpPr>
            <a:spLocks noGrp="1" noChangeArrowheads="1"/>
          </p:cNvSpPr>
          <p:nvPr>
            <p:ph type="title"/>
          </p:nvPr>
        </p:nvSpPr>
        <p:spPr/>
        <p:txBody>
          <a:bodyPr/>
          <a:lstStyle/>
          <a:p>
            <a:r>
              <a:rPr lang="en-US" sz="5400" dirty="0" smtClean="0"/>
              <a:t>Scenario 5</a:t>
            </a:r>
            <a:endParaRPr lang="en-US" sz="5400" dirty="0"/>
          </a:p>
        </p:txBody>
      </p:sp>
      <p:sp>
        <p:nvSpPr>
          <p:cNvPr id="194578" name="Rectangle 18"/>
          <p:cNvSpPr>
            <a:spLocks noGrp="1" noChangeArrowheads="1"/>
          </p:cNvSpPr>
          <p:nvPr>
            <p:ph idx="1"/>
          </p:nvPr>
        </p:nvSpPr>
        <p:spPr>
          <a:xfrm>
            <a:off x="381000" y="1600200"/>
            <a:ext cx="8458200" cy="4648200"/>
          </a:xfrm>
        </p:spPr>
        <p:txBody>
          <a:bodyPr/>
          <a:lstStyle/>
          <a:p>
            <a:r>
              <a:rPr lang="en-US" dirty="0" smtClean="0"/>
              <a:t>A natural disaster completely destroys your church building.  The servers are gone, the external USB HDDs are gone, the shelf with your backup tapes is gone, even your fire-proof safe is gone.</a:t>
            </a:r>
          </a:p>
          <a:p>
            <a:r>
              <a:rPr lang="en-US" dirty="0" smtClean="0"/>
              <a:t>You are still breathing, your home PC is functional, your consultant from a distant city is still fully operational.</a:t>
            </a:r>
          </a:p>
          <a:p>
            <a:r>
              <a:rPr lang="en-US" dirty="0" smtClean="0"/>
              <a:t>Time to implement your “Plan”.  Tell me about it.</a:t>
            </a:r>
            <a:endParaRPr lang="en-US" dirty="0"/>
          </a:p>
          <a:p>
            <a:endParaRPr lang="en-US" dirty="0"/>
          </a:p>
        </p:txBody>
      </p:sp>
      <p:sp>
        <p:nvSpPr>
          <p:cNvPr id="4" name="Date Placeholder 3"/>
          <p:cNvSpPr>
            <a:spLocks noGrp="1"/>
          </p:cNvSpPr>
          <p:nvPr>
            <p:ph type="dt" sz="half" idx="10"/>
          </p:nvPr>
        </p:nvSpPr>
        <p:spPr/>
        <p:txBody>
          <a:bodyPr/>
          <a:lstStyle/>
          <a:p>
            <a:fld id="{D802E295-ED06-4315-BCF8-283D847D2879}" type="datetime1">
              <a:rPr lang="en-US" smtClean="0"/>
              <a:pPr/>
              <a:t>7/6/2009</a:t>
            </a:fld>
            <a:endParaRPr lang="en-US"/>
          </a:p>
        </p:txBody>
      </p:sp>
      <p:sp>
        <p:nvSpPr>
          <p:cNvPr id="5" name="Footer Placeholder 4"/>
          <p:cNvSpPr>
            <a:spLocks noGrp="1"/>
          </p:cNvSpPr>
          <p:nvPr>
            <p:ph type="ftr" sz="quarter" idx="11"/>
          </p:nvPr>
        </p:nvSpPr>
        <p:spPr/>
        <p:txBody>
          <a:bodyPr/>
          <a:lstStyle/>
          <a:p>
            <a:r>
              <a:rPr lang="en-US" smtClean="0"/>
              <a:t>(C) 2008  Higher Ground Technologies, Inc.</a:t>
            </a:r>
            <a:endParaRPr lang="en-US"/>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990600" y="0"/>
            <a:ext cx="5943600" cy="1066800"/>
          </a:xfrm>
        </p:spPr>
        <p:txBody>
          <a:bodyPr/>
          <a:lstStyle/>
          <a:p>
            <a:r>
              <a:rPr lang="en-US" sz="6000" dirty="0">
                <a:solidFill>
                  <a:srgbClr val="0000FF"/>
                </a:solidFill>
              </a:rPr>
              <a:t>Topics</a:t>
            </a:r>
          </a:p>
        </p:txBody>
      </p:sp>
      <p:sp>
        <p:nvSpPr>
          <p:cNvPr id="87043" name="Rectangle 3"/>
          <p:cNvSpPr>
            <a:spLocks noGrp="1" noChangeArrowheads="1"/>
          </p:cNvSpPr>
          <p:nvPr>
            <p:ph idx="1"/>
          </p:nvPr>
        </p:nvSpPr>
        <p:spPr>
          <a:xfrm>
            <a:off x="0" y="1524000"/>
            <a:ext cx="8915400" cy="4751388"/>
          </a:xfrm>
          <a:effectLst>
            <a:outerShdw dist="35921" dir="2700000" algn="ctr" rotWithShape="0">
              <a:schemeClr val="bg2"/>
            </a:outerShdw>
          </a:effectLst>
        </p:spPr>
        <p:txBody>
          <a:bodyPr/>
          <a:lstStyle/>
          <a:p>
            <a:pPr marL="990600" lvl="1" indent="-533400">
              <a:buFont typeface="Wingdings" pitchFamily="2" charset="2"/>
              <a:buBlip>
                <a:blip r:embed="rId3"/>
              </a:buBlip>
            </a:pPr>
            <a:r>
              <a:rPr lang="en-US" sz="3200" dirty="0" smtClean="0"/>
              <a:t>Why do you do backups?</a:t>
            </a:r>
          </a:p>
          <a:p>
            <a:pPr marL="990600" lvl="1" indent="-533400">
              <a:buFont typeface="Wingdings" pitchFamily="2" charset="2"/>
              <a:buBlip>
                <a:blip r:embed="rId3"/>
              </a:buBlip>
            </a:pPr>
            <a:r>
              <a:rPr lang="en-US" sz="3200" dirty="0" smtClean="0"/>
              <a:t>Can any “single” backup strategy cover all possibilities?</a:t>
            </a:r>
            <a:endParaRPr lang="en-US" sz="3200" dirty="0"/>
          </a:p>
          <a:p>
            <a:pPr marL="990600" lvl="1" indent="-533400">
              <a:buFont typeface="Wingdings" pitchFamily="2" charset="2"/>
              <a:buBlip>
                <a:blip r:embed="rId3"/>
              </a:buBlip>
            </a:pPr>
            <a:r>
              <a:rPr lang="en-US" sz="3200" dirty="0" smtClean="0"/>
              <a:t>Are there sufficient resources (time and $$) to have every possibility covered? </a:t>
            </a:r>
          </a:p>
          <a:p>
            <a:pPr marL="990600" lvl="1" indent="-533400">
              <a:buFont typeface="Wingdings" pitchFamily="2" charset="2"/>
              <a:buBlip>
                <a:blip r:embed="rId3"/>
              </a:buBlip>
            </a:pPr>
            <a:r>
              <a:rPr lang="en-US" sz="3200" dirty="0" smtClean="0"/>
              <a:t>Is a data backup all you need?</a:t>
            </a:r>
          </a:p>
          <a:p>
            <a:pPr marL="990600" lvl="1" indent="-533400">
              <a:buFont typeface="Wingdings" pitchFamily="2" charset="2"/>
              <a:buBlip>
                <a:blip r:embed="rId3"/>
              </a:buBlip>
            </a:pPr>
            <a:r>
              <a:rPr lang="en-US" sz="3200" dirty="0" smtClean="0"/>
              <a:t>Are some “risks” acceptable?</a:t>
            </a:r>
          </a:p>
          <a:p>
            <a:pPr marL="990600" lvl="1" indent="-533400">
              <a:buFont typeface="Wingdings" pitchFamily="2" charset="2"/>
              <a:buBlip>
                <a:blip r:embed="rId3"/>
              </a:buBlip>
            </a:pPr>
            <a:r>
              <a:rPr lang="en-US" sz="3200" dirty="0" smtClean="0"/>
              <a:t>The “Disaster Recovery Plan”</a:t>
            </a:r>
          </a:p>
          <a:p>
            <a:pPr marL="990600" lvl="1" indent="-533400">
              <a:buFont typeface="Wingdings" pitchFamily="2" charset="2"/>
              <a:buBlip>
                <a:blip r:embed="rId3"/>
              </a:buBlip>
            </a:pPr>
            <a:r>
              <a:rPr lang="en-US" sz="3200" dirty="0" smtClean="0"/>
              <a:t>Backup Devices </a:t>
            </a:r>
            <a:endParaRPr lang="en-US" sz="3200" dirty="0"/>
          </a:p>
          <a:p>
            <a:pPr marL="990600" lvl="1" indent="-533400">
              <a:buFont typeface="Wingdings" pitchFamily="2" charset="2"/>
              <a:buNone/>
            </a:pPr>
            <a:endParaRPr lang="en-US" sz="3200" dirty="0"/>
          </a:p>
        </p:txBody>
      </p:sp>
      <p:sp>
        <p:nvSpPr>
          <p:cNvPr id="4" name="Date Placeholder 3"/>
          <p:cNvSpPr>
            <a:spLocks noGrp="1"/>
          </p:cNvSpPr>
          <p:nvPr>
            <p:ph type="dt" sz="half" idx="10"/>
          </p:nvPr>
        </p:nvSpPr>
        <p:spPr/>
        <p:txBody>
          <a:bodyPr/>
          <a:lstStyle/>
          <a:p>
            <a:fld id="{6808E91A-29A8-4B82-B2C9-91A830338CF1}" type="datetime1">
              <a:rPr lang="en-US" smtClean="0"/>
              <a:pPr/>
              <a:t>7/6/2009</a:t>
            </a:fld>
            <a:endParaRPr lang="en-US"/>
          </a:p>
        </p:txBody>
      </p:sp>
      <p:sp>
        <p:nvSpPr>
          <p:cNvPr id="5" name="Footer Placeholder 4"/>
          <p:cNvSpPr>
            <a:spLocks noGrp="1"/>
          </p:cNvSpPr>
          <p:nvPr>
            <p:ph type="ftr" sz="quarter" idx="11"/>
          </p:nvPr>
        </p:nvSpPr>
        <p:spPr/>
        <p:txBody>
          <a:bodyPr/>
          <a:lstStyle/>
          <a:p>
            <a:r>
              <a:rPr lang="en-US" dirty="0"/>
              <a:t>(C) </a:t>
            </a:r>
            <a:r>
              <a:rPr lang="en-US" dirty="0" smtClean="0"/>
              <a:t>2008  Higher </a:t>
            </a:r>
            <a:r>
              <a:rPr lang="en-US" dirty="0"/>
              <a:t>Ground Technologies, Inc.</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p:txBody>
          <a:bodyPr/>
          <a:lstStyle/>
          <a:p>
            <a:r>
              <a:rPr lang="en-US" sz="4800" dirty="0" smtClean="0"/>
              <a:t>Why Do Backups?</a:t>
            </a:r>
            <a:endParaRPr lang="en-US" sz="4800" dirty="0"/>
          </a:p>
        </p:txBody>
      </p:sp>
      <p:sp>
        <p:nvSpPr>
          <p:cNvPr id="235523" name="Rectangle 3"/>
          <p:cNvSpPr>
            <a:spLocks noGrp="1" noChangeArrowheads="1"/>
          </p:cNvSpPr>
          <p:nvPr>
            <p:ph idx="1"/>
          </p:nvPr>
        </p:nvSpPr>
        <p:spPr>
          <a:xfrm>
            <a:off x="381000" y="1676400"/>
            <a:ext cx="8305800" cy="4419600"/>
          </a:xfrm>
        </p:spPr>
        <p:txBody>
          <a:bodyPr/>
          <a:lstStyle/>
          <a:p>
            <a:pPr>
              <a:lnSpc>
                <a:spcPct val="90000"/>
              </a:lnSpc>
            </a:pPr>
            <a:r>
              <a:rPr lang="en-US" sz="2800" dirty="0" smtClean="0"/>
              <a:t>People make mistakes</a:t>
            </a:r>
          </a:p>
          <a:p>
            <a:pPr lvl="1">
              <a:lnSpc>
                <a:spcPct val="90000"/>
              </a:lnSpc>
            </a:pPr>
            <a:r>
              <a:rPr lang="en-US" sz="2400" dirty="0" smtClean="0"/>
              <a:t>And expect you to “fix” them</a:t>
            </a:r>
          </a:p>
          <a:p>
            <a:pPr>
              <a:lnSpc>
                <a:spcPct val="90000"/>
              </a:lnSpc>
            </a:pPr>
            <a:r>
              <a:rPr lang="en-US" sz="2800" dirty="0" smtClean="0"/>
              <a:t>Gremlins assail your data stores</a:t>
            </a:r>
          </a:p>
          <a:p>
            <a:pPr>
              <a:lnSpc>
                <a:spcPct val="90000"/>
              </a:lnSpc>
            </a:pPr>
            <a:r>
              <a:rPr lang="en-US" sz="2800" dirty="0" smtClean="0"/>
              <a:t>Hardware fails </a:t>
            </a:r>
          </a:p>
          <a:p>
            <a:pPr>
              <a:lnSpc>
                <a:spcPct val="90000"/>
              </a:lnSpc>
            </a:pPr>
            <a:r>
              <a:rPr lang="en-US" sz="2800" dirty="0" smtClean="0"/>
              <a:t>Microsoft makes applications and operating systems</a:t>
            </a:r>
          </a:p>
          <a:p>
            <a:pPr lvl="1">
              <a:lnSpc>
                <a:spcPct val="90000"/>
              </a:lnSpc>
            </a:pPr>
            <a:r>
              <a:rPr lang="en-US" sz="2400" dirty="0" smtClean="0"/>
              <a:t>And hot fixes &amp; patches for same</a:t>
            </a:r>
          </a:p>
          <a:p>
            <a:pPr>
              <a:lnSpc>
                <a:spcPct val="90000"/>
              </a:lnSpc>
            </a:pPr>
            <a:r>
              <a:rPr lang="en-US" sz="2800" dirty="0" smtClean="0"/>
              <a:t>Natural disasters occur</a:t>
            </a:r>
          </a:p>
        </p:txBody>
      </p:sp>
      <p:sp>
        <p:nvSpPr>
          <p:cNvPr id="4" name="Date Placeholder 3"/>
          <p:cNvSpPr>
            <a:spLocks noGrp="1"/>
          </p:cNvSpPr>
          <p:nvPr>
            <p:ph type="dt" sz="half" idx="10"/>
          </p:nvPr>
        </p:nvSpPr>
        <p:spPr/>
        <p:txBody>
          <a:bodyPr/>
          <a:lstStyle/>
          <a:p>
            <a:fld id="{2DFF1A74-A408-433B-8B3D-78ACB692B93A}" type="datetime1">
              <a:rPr lang="en-US" smtClean="0"/>
              <a:pPr/>
              <a:t>7/6/2009</a:t>
            </a:fld>
            <a:endParaRPr lang="en-US"/>
          </a:p>
        </p:txBody>
      </p:sp>
      <p:sp>
        <p:nvSpPr>
          <p:cNvPr id="5" name="Footer Placeholder 4"/>
          <p:cNvSpPr>
            <a:spLocks noGrp="1"/>
          </p:cNvSpPr>
          <p:nvPr>
            <p:ph type="ftr" sz="quarter" idx="11"/>
          </p:nvPr>
        </p:nvSpPr>
        <p:spPr/>
        <p:txBody>
          <a:bodyPr/>
          <a:lstStyle/>
          <a:p>
            <a:r>
              <a:rPr lang="en-US" smtClean="0"/>
              <a:t>(C) 2008  Higher Ground Technologies, Inc.</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8153400" cy="2362200"/>
          </a:xfrm>
        </p:spPr>
        <p:txBody>
          <a:bodyPr/>
          <a:lstStyle/>
          <a:p>
            <a:pPr rtl="0" fontAlgn="base"/>
            <a:r>
              <a:rPr lang="en-US" sz="4400" dirty="0" smtClean="0">
                <a:solidFill>
                  <a:schemeClr val="tx2"/>
                </a:solidFill>
                <a:latin typeface="+mj-lt"/>
                <a:ea typeface="+mj-ea"/>
                <a:cs typeface="+mj-cs"/>
              </a:rPr>
              <a:t>Can any “single” backup strategy cover all possibilities?</a:t>
            </a:r>
          </a:p>
          <a:p>
            <a:endParaRPr lang="en-US" dirty="0"/>
          </a:p>
        </p:txBody>
      </p:sp>
      <p:sp>
        <p:nvSpPr>
          <p:cNvPr id="3" name="Content Placeholder 2"/>
          <p:cNvSpPr>
            <a:spLocks noGrp="1"/>
          </p:cNvSpPr>
          <p:nvPr>
            <p:ph idx="1"/>
          </p:nvPr>
        </p:nvSpPr>
        <p:spPr>
          <a:xfrm>
            <a:off x="685800" y="1752600"/>
            <a:ext cx="7772400" cy="4343400"/>
          </a:xfrm>
        </p:spPr>
        <p:txBody>
          <a:bodyPr/>
          <a:lstStyle/>
          <a:p>
            <a:r>
              <a:rPr lang="en-US" dirty="0" smtClean="0"/>
              <a:t>A plan for the “most likely” </a:t>
            </a:r>
          </a:p>
          <a:p>
            <a:pPr lvl="1"/>
            <a:r>
              <a:rPr lang="en-US" dirty="0" smtClean="0"/>
              <a:t>What is the most likely scenario that would require the use of some type of backup? </a:t>
            </a:r>
          </a:p>
          <a:p>
            <a:r>
              <a:rPr lang="en-US" dirty="0" smtClean="0"/>
              <a:t>A plan for the “worst case”</a:t>
            </a:r>
          </a:p>
          <a:p>
            <a:pPr lvl="1"/>
            <a:r>
              <a:rPr lang="en-US" dirty="0" smtClean="0"/>
              <a:t>Disaster Recovery</a:t>
            </a:r>
          </a:p>
          <a:p>
            <a:r>
              <a:rPr lang="en-US" dirty="0" smtClean="0"/>
              <a:t>A plan for every server  </a:t>
            </a:r>
          </a:p>
          <a:p>
            <a:pPr lvl="1"/>
            <a:r>
              <a:rPr lang="en-US" dirty="0" smtClean="0"/>
              <a:t>The shotgun theory</a:t>
            </a:r>
            <a:endParaRPr lang="en-US" dirty="0"/>
          </a:p>
        </p:txBody>
      </p:sp>
      <p:sp>
        <p:nvSpPr>
          <p:cNvPr id="4" name="Date Placeholder 3"/>
          <p:cNvSpPr>
            <a:spLocks noGrp="1"/>
          </p:cNvSpPr>
          <p:nvPr>
            <p:ph type="dt" sz="half" idx="10"/>
          </p:nvPr>
        </p:nvSpPr>
        <p:spPr/>
        <p:txBody>
          <a:bodyPr/>
          <a:lstStyle/>
          <a:p>
            <a:fld id="{93C0EE72-B0F5-4F98-A0D4-1B016F34F161}" type="datetime1">
              <a:rPr lang="en-US" smtClean="0"/>
              <a:pPr/>
              <a:t>7/6/2009</a:t>
            </a:fld>
            <a:endParaRPr lang="en-US"/>
          </a:p>
        </p:txBody>
      </p:sp>
      <p:sp>
        <p:nvSpPr>
          <p:cNvPr id="5" name="Footer Placeholder 4"/>
          <p:cNvSpPr>
            <a:spLocks noGrp="1"/>
          </p:cNvSpPr>
          <p:nvPr>
            <p:ph type="ftr" sz="quarter" idx="11"/>
          </p:nvPr>
        </p:nvSpPr>
        <p:spPr/>
        <p:txBody>
          <a:bodyPr/>
          <a:lstStyle/>
          <a:p>
            <a:r>
              <a:rPr lang="en-US" smtClean="0"/>
              <a:t>(C) 2008  Higher Ground Technologies, Inc.</a:t>
            </a:r>
            <a:endParaRPr lang="en-US" dirty="0"/>
          </a:p>
        </p:txBody>
      </p:sp>
    </p:spTree>
  </p:cSld>
  <p:clrMapOvr>
    <a:masterClrMapping/>
  </p:clrMapOvr>
</p:sld>
</file>

<file path=ppt/theme/theme1.xml><?xml version="1.0" encoding="utf-8"?>
<a:theme xmlns:a="http://schemas.openxmlformats.org/drawingml/2006/main" name="Construction">
  <a:themeElements>
    <a:clrScheme name="Construction 1">
      <a:dk1>
        <a:srgbClr val="000000"/>
      </a:dk1>
      <a:lt1>
        <a:srgbClr val="EAE8E2"/>
      </a:lt1>
      <a:dk2>
        <a:srgbClr val="5F5F5F"/>
      </a:dk2>
      <a:lt2>
        <a:srgbClr val="FDBC03"/>
      </a:lt2>
      <a:accent1>
        <a:srgbClr val="A7C1CB"/>
      </a:accent1>
      <a:accent2>
        <a:srgbClr val="A38D77"/>
      </a:accent2>
      <a:accent3>
        <a:srgbClr val="B6B6B6"/>
      </a:accent3>
      <a:accent4>
        <a:srgbClr val="C8C6C1"/>
      </a:accent4>
      <a:accent5>
        <a:srgbClr val="D0DDE2"/>
      </a:accent5>
      <a:accent6>
        <a:srgbClr val="937F6B"/>
      </a:accent6>
      <a:hlink>
        <a:srgbClr val="FFFFCC"/>
      </a:hlink>
      <a:folHlink>
        <a:srgbClr val="FFCC66"/>
      </a:folHlink>
    </a:clrScheme>
    <a:fontScheme name="Construction">
      <a:majorFont>
        <a:latin typeface="Impact"/>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8575" cap="flat" cmpd="sng" algn="ctr">
          <a:solidFill>
            <a:srgbClr val="FF0000"/>
          </a:solidFill>
          <a:prstDash val="solid"/>
          <a:round/>
          <a:headEnd type="oval" w="med" len="med"/>
          <a:tailEnd type="oval"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28575" cap="flat" cmpd="sng" algn="ctr">
          <a:solidFill>
            <a:srgbClr val="FF0000"/>
          </a:solidFill>
          <a:prstDash val="solid"/>
          <a:round/>
          <a:headEnd type="oval" w="med" len="med"/>
          <a:tailEnd type="oval"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onstruction 1">
        <a:dk1>
          <a:srgbClr val="000000"/>
        </a:dk1>
        <a:lt1>
          <a:srgbClr val="EAE8E2"/>
        </a:lt1>
        <a:dk2>
          <a:srgbClr val="5F5F5F"/>
        </a:dk2>
        <a:lt2>
          <a:srgbClr val="FDBC03"/>
        </a:lt2>
        <a:accent1>
          <a:srgbClr val="A7C1CB"/>
        </a:accent1>
        <a:accent2>
          <a:srgbClr val="A38D77"/>
        </a:accent2>
        <a:accent3>
          <a:srgbClr val="B6B6B6"/>
        </a:accent3>
        <a:accent4>
          <a:srgbClr val="C8C6C1"/>
        </a:accent4>
        <a:accent5>
          <a:srgbClr val="D0DDE2"/>
        </a:accent5>
        <a:accent6>
          <a:srgbClr val="937F6B"/>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Construction 2">
        <a:dk1>
          <a:srgbClr val="333333"/>
        </a:dk1>
        <a:lt1>
          <a:srgbClr val="FFFFFF"/>
        </a:lt1>
        <a:dk2>
          <a:srgbClr val="B75E31"/>
        </a:dk2>
        <a:lt2>
          <a:srgbClr val="463828"/>
        </a:lt2>
        <a:accent1>
          <a:srgbClr val="E09F98"/>
        </a:accent1>
        <a:accent2>
          <a:srgbClr val="E4D8CA"/>
        </a:accent2>
        <a:accent3>
          <a:srgbClr val="FFFFFF"/>
        </a:accent3>
        <a:accent4>
          <a:srgbClr val="2A2A2A"/>
        </a:accent4>
        <a:accent5>
          <a:srgbClr val="EDCDCA"/>
        </a:accent5>
        <a:accent6>
          <a:srgbClr val="CFC4B7"/>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Construction 3">
        <a:dk1>
          <a:srgbClr val="333333"/>
        </a:dk1>
        <a:lt1>
          <a:srgbClr val="FFFFFF"/>
        </a:lt1>
        <a:dk2>
          <a:srgbClr val="4D4D4D"/>
        </a:dk2>
        <a:lt2>
          <a:srgbClr val="000000"/>
        </a:lt2>
        <a:accent1>
          <a:srgbClr val="C0C0C0"/>
        </a:accent1>
        <a:accent2>
          <a:srgbClr val="DDDDDD"/>
        </a:accent2>
        <a:accent3>
          <a:srgbClr val="FFFFFF"/>
        </a:accent3>
        <a:accent4>
          <a:srgbClr val="2A2A2A"/>
        </a:accent4>
        <a:accent5>
          <a:srgbClr val="DCDCDC"/>
        </a:accent5>
        <a:accent6>
          <a:srgbClr val="C8C8C8"/>
        </a:accent6>
        <a:hlink>
          <a:srgbClr val="808080"/>
        </a:hlink>
        <a:folHlink>
          <a:srgbClr val="B2B2B2"/>
        </a:folHlink>
      </a:clrScheme>
      <a:clrMap bg1="lt1" tx1="dk1" bg2="lt2" tx2="dk2" accent1="accent1" accent2="accent2" accent3="accent3" accent4="accent4" accent5="accent5" accent6="accent6" hlink="hlink" folHlink="folHlink"/>
    </a:extraClrScheme>
    <a:extraClrScheme>
      <a:clrScheme name="Construction 4">
        <a:dk1>
          <a:srgbClr val="000000"/>
        </a:dk1>
        <a:lt1>
          <a:srgbClr val="EAE8E2"/>
        </a:lt1>
        <a:dk2>
          <a:srgbClr val="783A34"/>
        </a:dk2>
        <a:lt2>
          <a:srgbClr val="FFCC99"/>
        </a:lt2>
        <a:accent1>
          <a:srgbClr val="83AAAD"/>
        </a:accent1>
        <a:accent2>
          <a:srgbClr val="A06766"/>
        </a:accent2>
        <a:accent3>
          <a:srgbClr val="BEAEAE"/>
        </a:accent3>
        <a:accent4>
          <a:srgbClr val="C8C6C1"/>
        </a:accent4>
        <a:accent5>
          <a:srgbClr val="C1D2D3"/>
        </a:accent5>
        <a:accent6>
          <a:srgbClr val="915D5C"/>
        </a:accent6>
        <a:hlink>
          <a:srgbClr val="FFFFCC"/>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3569</TotalTime>
  <Words>986</Words>
  <Application>Microsoft Office PowerPoint</Application>
  <PresentationFormat>On-screen Show (4:3)</PresentationFormat>
  <Paragraphs>144</Paragraphs>
  <Slides>15</Slides>
  <Notes>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17" baseType="lpstr">
      <vt:lpstr>Construction</vt:lpstr>
      <vt:lpstr>Visio</vt:lpstr>
      <vt:lpstr>Data Backup Strategies </vt:lpstr>
      <vt:lpstr>Scenario 1</vt:lpstr>
      <vt:lpstr>Scenario 2</vt:lpstr>
      <vt:lpstr>Scenario 3</vt:lpstr>
      <vt:lpstr>Scenario 4</vt:lpstr>
      <vt:lpstr>Scenario 5</vt:lpstr>
      <vt:lpstr>Topics</vt:lpstr>
      <vt:lpstr>Why Do Backups?</vt:lpstr>
      <vt:lpstr>Can any “single” backup strategy cover all possibilities? </vt:lpstr>
      <vt:lpstr>Are there sufficient resources (time and $$) to have every possibility covered? </vt:lpstr>
      <vt:lpstr>Are some “risks” acceptable?</vt:lpstr>
      <vt:lpstr>Is a data backup all you need?</vt:lpstr>
      <vt:lpstr>The “Disaster Recovery Plan”</vt:lpstr>
      <vt:lpstr>Backup Devices &amp; Software</vt:lpstr>
      <vt:lpstr>Thanks for Attending We Welcome:</vt:lpstr>
    </vt:vector>
  </TitlesOfParts>
  <Company>Higher Ground Technologies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 Security</dc:title>
  <dc:creator>tlisle</dc:creator>
  <cp:lastModifiedBy>Ron Chandler</cp:lastModifiedBy>
  <cp:revision>99</cp:revision>
  <cp:lastPrinted>1601-01-01T00:00:00Z</cp:lastPrinted>
  <dcterms:created xsi:type="dcterms:W3CDTF">2001-06-11T02:20:35Z</dcterms:created>
  <dcterms:modified xsi:type="dcterms:W3CDTF">2009-07-06T21:16:29Z</dcterms:modified>
</cp:coreProperties>
</file>